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6" r:id="rId1"/>
  </p:sldMasterIdLst>
  <p:notesMasterIdLst>
    <p:notesMasterId r:id="rId17"/>
  </p:notesMasterIdLst>
  <p:sldIdLst>
    <p:sldId id="256" r:id="rId2"/>
    <p:sldId id="258" r:id="rId3"/>
    <p:sldId id="272" r:id="rId4"/>
    <p:sldId id="259" r:id="rId5"/>
    <p:sldId id="260" r:id="rId6"/>
    <p:sldId id="264" r:id="rId7"/>
    <p:sldId id="265" r:id="rId8"/>
    <p:sldId id="262" r:id="rId9"/>
    <p:sldId id="263" r:id="rId10"/>
    <p:sldId id="266" r:id="rId11"/>
    <p:sldId id="268" r:id="rId12"/>
    <p:sldId id="267" r:id="rId13"/>
    <p:sldId id="270" r:id="rId14"/>
    <p:sldId id="271" r:id="rId15"/>
    <p:sldId id="26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A03B50-0E10-F645-9F7D-1DE09C675A21}" v="138" dt="2019-01-22T10:31:39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65"/>
    <p:restoredTop sz="94626"/>
  </p:normalViewPr>
  <p:slideViewPr>
    <p:cSldViewPr snapToGrid="0" snapToObjects="1">
      <p:cViewPr>
        <p:scale>
          <a:sx n="78" d="100"/>
          <a:sy n="78" d="100"/>
        </p:scale>
        <p:origin x="472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ne Miguel Cudaihl" userId="b4672ef8755d230e" providerId="LiveId" clId="{6DA03B50-0E10-F645-9F7D-1DE09C675A21}"/>
    <pc:docChg chg="undo custSel addSld delSld modSld sldOrd">
      <pc:chgData name="Rene Miguel Cudaihl" userId="b4672ef8755d230e" providerId="LiveId" clId="{6DA03B50-0E10-F645-9F7D-1DE09C675A21}" dt="2019-01-22T10:35:48.457" v="1394" actId="313"/>
      <pc:docMkLst>
        <pc:docMk/>
      </pc:docMkLst>
      <pc:sldChg chg="del">
        <pc:chgData name="Rene Miguel Cudaihl" userId="b4672ef8755d230e" providerId="LiveId" clId="{6DA03B50-0E10-F645-9F7D-1DE09C675A21}" dt="2019-01-21T13:20:54.950" v="0" actId="2696"/>
        <pc:sldMkLst>
          <pc:docMk/>
          <pc:sldMk cId="3794709284" sldId="257"/>
        </pc:sldMkLst>
      </pc:sldChg>
      <pc:sldChg chg="addSp delSp modSp">
        <pc:chgData name="Rene Miguel Cudaihl" userId="b4672ef8755d230e" providerId="LiveId" clId="{6DA03B50-0E10-F645-9F7D-1DE09C675A21}" dt="2019-01-22T10:35:48.457" v="1394" actId="313"/>
        <pc:sldMkLst>
          <pc:docMk/>
          <pc:sldMk cId="1313088383" sldId="258"/>
        </pc:sldMkLst>
        <pc:spChg chg="mod">
          <ac:chgData name="Rene Miguel Cudaihl" userId="b4672ef8755d230e" providerId="LiveId" clId="{6DA03B50-0E10-F645-9F7D-1DE09C675A21}" dt="2019-01-22T10:31:41.794" v="735" actId="20577"/>
          <ac:spMkLst>
            <pc:docMk/>
            <pc:sldMk cId="1313088383" sldId="258"/>
            <ac:spMk id="2" creationId="{AE2F71D4-840A-3540-9046-DCEAC56689FF}"/>
          </ac:spMkLst>
        </pc:spChg>
        <pc:spChg chg="del mod">
          <ac:chgData name="Rene Miguel Cudaihl" userId="b4672ef8755d230e" providerId="LiveId" clId="{6DA03B50-0E10-F645-9F7D-1DE09C675A21}" dt="2019-01-22T10:31:44.481" v="737" actId="478"/>
          <ac:spMkLst>
            <pc:docMk/>
            <pc:sldMk cId="1313088383" sldId="258"/>
            <ac:spMk id="3" creationId="{351AEFAD-C1E9-5047-92CA-EAF24FECA029}"/>
          </ac:spMkLst>
        </pc:spChg>
        <pc:spChg chg="add mod">
          <ac:chgData name="Rene Miguel Cudaihl" userId="b4672ef8755d230e" providerId="LiveId" clId="{6DA03B50-0E10-F645-9F7D-1DE09C675A21}" dt="2019-01-22T10:35:48.457" v="1394" actId="313"/>
          <ac:spMkLst>
            <pc:docMk/>
            <pc:sldMk cId="1313088383" sldId="258"/>
            <ac:spMk id="5" creationId="{F0566B47-7487-FD48-AABA-AECE3CF0AAD0}"/>
          </ac:spMkLst>
        </pc:spChg>
      </pc:sldChg>
      <pc:sldChg chg="addSp delSp modSp">
        <pc:chgData name="Rene Miguel Cudaihl" userId="b4672ef8755d230e" providerId="LiveId" clId="{6DA03B50-0E10-F645-9F7D-1DE09C675A21}" dt="2019-01-22T09:58:36.824" v="681" actId="20577"/>
        <pc:sldMkLst>
          <pc:docMk/>
          <pc:sldMk cId="3237828569" sldId="261"/>
        </pc:sldMkLst>
        <pc:spChg chg="mod">
          <ac:chgData name="Rene Miguel Cudaihl" userId="b4672ef8755d230e" providerId="LiveId" clId="{6DA03B50-0E10-F645-9F7D-1DE09C675A21}" dt="2019-01-22T09:58:36.824" v="681" actId="20577"/>
          <ac:spMkLst>
            <pc:docMk/>
            <pc:sldMk cId="3237828569" sldId="261"/>
            <ac:spMk id="3" creationId="{2CE2611F-66DA-E246-AF47-D77A75C41110}"/>
          </ac:spMkLst>
        </pc:spChg>
        <pc:spChg chg="add del mod">
          <ac:chgData name="Rene Miguel Cudaihl" userId="b4672ef8755d230e" providerId="LiveId" clId="{6DA03B50-0E10-F645-9F7D-1DE09C675A21}" dt="2019-01-22T09:58:30.132" v="680" actId="478"/>
          <ac:spMkLst>
            <pc:docMk/>
            <pc:sldMk cId="3237828569" sldId="261"/>
            <ac:spMk id="4" creationId="{BB00BD2E-BF36-6441-9AB4-7363F9AAB597}"/>
          </ac:spMkLst>
        </pc:spChg>
      </pc:sldChg>
      <pc:sldChg chg="ord">
        <pc:chgData name="Rene Miguel Cudaihl" userId="b4672ef8755d230e" providerId="LiveId" clId="{6DA03B50-0E10-F645-9F7D-1DE09C675A21}" dt="2019-01-21T13:22:44.996" v="6"/>
        <pc:sldMkLst>
          <pc:docMk/>
          <pc:sldMk cId="1375941687" sldId="264"/>
        </pc:sldMkLst>
      </pc:sldChg>
      <pc:sldChg chg="addSp delSp modSp modAnim">
        <pc:chgData name="Rene Miguel Cudaihl" userId="b4672ef8755d230e" providerId="LiveId" clId="{6DA03B50-0E10-F645-9F7D-1DE09C675A21}" dt="2019-01-22T09:59:59.020" v="726" actId="20577"/>
        <pc:sldMkLst>
          <pc:docMk/>
          <pc:sldMk cId="3964618567" sldId="265"/>
        </pc:sldMkLst>
        <pc:spChg chg="mod">
          <ac:chgData name="Rene Miguel Cudaihl" userId="b4672ef8755d230e" providerId="LiveId" clId="{6DA03B50-0E10-F645-9F7D-1DE09C675A21}" dt="2019-01-21T13:22:19.250" v="5" actId="20577"/>
          <ac:spMkLst>
            <pc:docMk/>
            <pc:sldMk cId="3964618567" sldId="265"/>
            <ac:spMk id="2" creationId="{231611F9-F4A3-5849-9944-EF1299F6FF68}"/>
          </ac:spMkLst>
        </pc:spChg>
        <pc:spChg chg="mod">
          <ac:chgData name="Rene Miguel Cudaihl" userId="b4672ef8755d230e" providerId="LiveId" clId="{6DA03B50-0E10-F645-9F7D-1DE09C675A21}" dt="2019-01-22T09:59:59.020" v="726" actId="20577"/>
          <ac:spMkLst>
            <pc:docMk/>
            <pc:sldMk cId="3964618567" sldId="265"/>
            <ac:spMk id="3" creationId="{16CF2A32-8605-5C4C-957D-8C35418C34EE}"/>
          </ac:spMkLst>
        </pc:spChg>
        <pc:spChg chg="add mod">
          <ac:chgData name="Rene Miguel Cudaihl" userId="b4672ef8755d230e" providerId="LiveId" clId="{6DA03B50-0E10-F645-9F7D-1DE09C675A21}" dt="2019-01-21T13:35:59.917" v="31" actId="164"/>
          <ac:spMkLst>
            <pc:docMk/>
            <pc:sldMk cId="3964618567" sldId="265"/>
            <ac:spMk id="6" creationId="{15667F95-680F-B94B-8D82-34B1E86F291A}"/>
          </ac:spMkLst>
        </pc:spChg>
        <pc:grpChg chg="add mod">
          <ac:chgData name="Rene Miguel Cudaihl" userId="b4672ef8755d230e" providerId="LiveId" clId="{6DA03B50-0E10-F645-9F7D-1DE09C675A21}" dt="2019-01-21T13:46:24.858" v="62" actId="1035"/>
          <ac:grpSpMkLst>
            <pc:docMk/>
            <pc:sldMk cId="3964618567" sldId="265"/>
            <ac:grpSpMk id="7" creationId="{0F4AACD8-F542-674D-90FE-D31CF6D9EB3A}"/>
          </ac:grpSpMkLst>
        </pc:grpChg>
        <pc:picChg chg="add mod">
          <ac:chgData name="Rene Miguel Cudaihl" userId="b4672ef8755d230e" providerId="LiveId" clId="{6DA03B50-0E10-F645-9F7D-1DE09C675A21}" dt="2019-01-21T13:46:24.858" v="62" actId="1035"/>
          <ac:picMkLst>
            <pc:docMk/>
            <pc:sldMk cId="3964618567" sldId="265"/>
            <ac:picMk id="4" creationId="{6BCD1E80-4C1C-C64C-A7D1-FAD89D18D0B0}"/>
          </ac:picMkLst>
        </pc:picChg>
        <pc:picChg chg="add del mod">
          <ac:chgData name="Rene Miguel Cudaihl" userId="b4672ef8755d230e" providerId="LiveId" clId="{6DA03B50-0E10-F645-9F7D-1DE09C675A21}" dt="2019-01-21T13:35:59.917" v="31" actId="164"/>
          <ac:picMkLst>
            <pc:docMk/>
            <pc:sldMk cId="3964618567" sldId="265"/>
            <ac:picMk id="5" creationId="{A359DC11-54BB-1E4B-9F08-60D524F3C913}"/>
          </ac:picMkLst>
        </pc:picChg>
        <pc:picChg chg="add mod">
          <ac:chgData name="Rene Miguel Cudaihl" userId="b4672ef8755d230e" providerId="LiveId" clId="{6DA03B50-0E10-F645-9F7D-1DE09C675A21}" dt="2019-01-21T13:46:24.858" v="62" actId="1035"/>
          <ac:picMkLst>
            <pc:docMk/>
            <pc:sldMk cId="3964618567" sldId="265"/>
            <ac:picMk id="8" creationId="{40775194-84FF-8F48-8CC8-2E271CE3A9D5}"/>
          </ac:picMkLst>
        </pc:picChg>
        <pc:picChg chg="add mod">
          <ac:chgData name="Rene Miguel Cudaihl" userId="b4672ef8755d230e" providerId="LiveId" clId="{6DA03B50-0E10-F645-9F7D-1DE09C675A21}" dt="2019-01-21T13:44:45.918" v="39" actId="1076"/>
          <ac:picMkLst>
            <pc:docMk/>
            <pc:sldMk cId="3964618567" sldId="265"/>
            <ac:picMk id="9" creationId="{2252323B-50CB-9F48-AFB3-07799C55363E}"/>
          </ac:picMkLst>
        </pc:picChg>
        <pc:picChg chg="add mod">
          <ac:chgData name="Rene Miguel Cudaihl" userId="b4672ef8755d230e" providerId="LiveId" clId="{6DA03B50-0E10-F645-9F7D-1DE09C675A21}" dt="2019-01-21T13:46:28.169" v="76" actId="1035"/>
          <ac:picMkLst>
            <pc:docMk/>
            <pc:sldMk cId="3964618567" sldId="265"/>
            <ac:picMk id="10" creationId="{502E1DAF-DA74-1D41-992F-6F4B8EBE59E8}"/>
          </ac:picMkLst>
        </pc:picChg>
      </pc:sldChg>
      <pc:sldChg chg="addSp modSp">
        <pc:chgData name="Rene Miguel Cudaihl" userId="b4672ef8755d230e" providerId="LiveId" clId="{6DA03B50-0E10-F645-9F7D-1DE09C675A21}" dt="2019-01-22T05:35:00.159" v="673" actId="20577"/>
        <pc:sldMkLst>
          <pc:docMk/>
          <pc:sldMk cId="2075147445" sldId="266"/>
        </pc:sldMkLst>
        <pc:spChg chg="add mod">
          <ac:chgData name="Rene Miguel Cudaihl" userId="b4672ef8755d230e" providerId="LiveId" clId="{6DA03B50-0E10-F645-9F7D-1DE09C675A21}" dt="2019-01-22T05:35:00.159" v="673" actId="20577"/>
          <ac:spMkLst>
            <pc:docMk/>
            <pc:sldMk cId="2075147445" sldId="266"/>
            <ac:spMk id="3" creationId="{C1661BB1-1464-CC48-B3D7-94E0869885EE}"/>
          </ac:spMkLst>
        </pc:spChg>
      </pc:sldChg>
      <pc:sldChg chg="addSp modSp">
        <pc:chgData name="Rene Miguel Cudaihl" userId="b4672ef8755d230e" providerId="LiveId" clId="{6DA03B50-0E10-F645-9F7D-1DE09C675A21}" dt="2019-01-21T13:52:55.334" v="161" actId="1036"/>
        <pc:sldMkLst>
          <pc:docMk/>
          <pc:sldMk cId="4131403289" sldId="267"/>
        </pc:sldMkLst>
        <pc:spChg chg="mod">
          <ac:chgData name="Rene Miguel Cudaihl" userId="b4672ef8755d230e" providerId="LiveId" clId="{6DA03B50-0E10-F645-9F7D-1DE09C675A21}" dt="2019-01-21T13:52:55.334" v="161" actId="1036"/>
          <ac:spMkLst>
            <pc:docMk/>
            <pc:sldMk cId="4131403289" sldId="267"/>
            <ac:spMk id="10" creationId="{498D97F0-6751-7E41-AC43-DA6C79C276D8}"/>
          </ac:spMkLst>
        </pc:spChg>
        <pc:spChg chg="mod">
          <ac:chgData name="Rene Miguel Cudaihl" userId="b4672ef8755d230e" providerId="LiveId" clId="{6DA03B50-0E10-F645-9F7D-1DE09C675A21}" dt="2019-01-21T13:52:35.046" v="151" actId="1037"/>
          <ac:spMkLst>
            <pc:docMk/>
            <pc:sldMk cId="4131403289" sldId="267"/>
            <ac:spMk id="11" creationId="{F1EA420E-D55D-F74A-9FD3-254E2D5DC547}"/>
          </ac:spMkLst>
        </pc:spChg>
        <pc:picChg chg="add mod">
          <ac:chgData name="Rene Miguel Cudaihl" userId="b4672ef8755d230e" providerId="LiveId" clId="{6DA03B50-0E10-F645-9F7D-1DE09C675A21}" dt="2019-01-21T13:51:46.125" v="104" actId="1076"/>
          <ac:picMkLst>
            <pc:docMk/>
            <pc:sldMk cId="4131403289" sldId="267"/>
            <ac:picMk id="2" creationId="{A707F215-9911-B447-8DF6-6A612B407FFC}"/>
          </ac:picMkLst>
        </pc:picChg>
        <pc:picChg chg="mod">
          <ac:chgData name="Rene Miguel Cudaihl" userId="b4672ef8755d230e" providerId="LiveId" clId="{6DA03B50-0E10-F645-9F7D-1DE09C675A21}" dt="2019-01-21T13:52:39.585" v="152" actId="166"/>
          <ac:picMkLst>
            <pc:docMk/>
            <pc:sldMk cId="4131403289" sldId="267"/>
            <ac:picMk id="17" creationId="{37338E93-CC9A-AC41-8CC7-A3F95B334B2C}"/>
          </ac:picMkLst>
        </pc:picChg>
      </pc:sldChg>
      <pc:sldChg chg="addSp delSp del">
        <pc:chgData name="Rene Miguel Cudaihl" userId="b4672ef8755d230e" providerId="LiveId" clId="{6DA03B50-0E10-F645-9F7D-1DE09C675A21}" dt="2019-01-22T09:58:14.560" v="678" actId="2696"/>
        <pc:sldMkLst>
          <pc:docMk/>
          <pc:sldMk cId="4131985748" sldId="269"/>
        </pc:sldMkLst>
        <pc:spChg chg="add del">
          <ac:chgData name="Rene Miguel Cudaihl" userId="b4672ef8755d230e" providerId="LiveId" clId="{6DA03B50-0E10-F645-9F7D-1DE09C675A21}" dt="2019-01-22T05:35:11.612" v="675" actId="478"/>
          <ac:spMkLst>
            <pc:docMk/>
            <pc:sldMk cId="4131985748" sldId="269"/>
            <ac:spMk id="3" creationId="{B1BF8A08-9E36-774D-87FA-A92BB728CF87}"/>
          </ac:spMkLst>
        </pc:spChg>
      </pc:sldChg>
      <pc:sldChg chg="addSp delSp modSp add modAnim">
        <pc:chgData name="Rene Miguel Cudaihl" userId="b4672ef8755d230e" providerId="LiveId" clId="{6DA03B50-0E10-F645-9F7D-1DE09C675A21}" dt="2019-01-21T22:33:01.763" v="610" actId="14100"/>
        <pc:sldMkLst>
          <pc:docMk/>
          <pc:sldMk cId="260330970" sldId="270"/>
        </pc:sldMkLst>
        <pc:spChg chg="add mod">
          <ac:chgData name="Rene Miguel Cudaihl" userId="b4672ef8755d230e" providerId="LiveId" clId="{6DA03B50-0E10-F645-9F7D-1DE09C675A21}" dt="2019-01-21T14:26:01.956" v="467" actId="14100"/>
          <ac:spMkLst>
            <pc:docMk/>
            <pc:sldMk cId="260330970" sldId="270"/>
            <ac:spMk id="4" creationId="{8BF4A4B0-E5FC-CE46-8E13-984E4656FACD}"/>
          </ac:spMkLst>
        </pc:spChg>
        <pc:spChg chg="add mod">
          <ac:chgData name="Rene Miguel Cudaihl" userId="b4672ef8755d230e" providerId="LiveId" clId="{6DA03B50-0E10-F645-9F7D-1DE09C675A21}" dt="2019-01-21T22:32:50.864" v="608" actId="1038"/>
          <ac:spMkLst>
            <pc:docMk/>
            <pc:sldMk cId="260330970" sldId="270"/>
            <ac:spMk id="5" creationId="{B5B63D39-4999-A54A-9F9A-4C9342548BE8}"/>
          </ac:spMkLst>
        </pc:spChg>
        <pc:spChg chg="del">
          <ac:chgData name="Rene Miguel Cudaihl" userId="b4672ef8755d230e" providerId="LiveId" clId="{6DA03B50-0E10-F645-9F7D-1DE09C675A21}" dt="2019-01-21T13:53:52.310" v="192" actId="478"/>
          <ac:spMkLst>
            <pc:docMk/>
            <pc:sldMk cId="260330970" sldId="270"/>
            <ac:spMk id="10" creationId="{498D97F0-6751-7E41-AC43-DA6C79C276D8}"/>
          </ac:spMkLst>
        </pc:spChg>
        <pc:spChg chg="del">
          <ac:chgData name="Rene Miguel Cudaihl" userId="b4672ef8755d230e" providerId="LiveId" clId="{6DA03B50-0E10-F645-9F7D-1DE09C675A21}" dt="2019-01-21T13:53:52.310" v="192" actId="478"/>
          <ac:spMkLst>
            <pc:docMk/>
            <pc:sldMk cId="260330970" sldId="270"/>
            <ac:spMk id="11" creationId="{F1EA420E-D55D-F74A-9FD3-254E2D5DC547}"/>
          </ac:spMkLst>
        </pc:spChg>
        <pc:spChg chg="add del mod">
          <ac:chgData name="Rene Miguel Cudaihl" userId="b4672ef8755d230e" providerId="LiveId" clId="{6DA03B50-0E10-F645-9F7D-1DE09C675A21}" dt="2019-01-21T14:06:11.661" v="354" actId="478"/>
          <ac:spMkLst>
            <pc:docMk/>
            <pc:sldMk cId="260330970" sldId="270"/>
            <ac:spMk id="12" creationId="{03C17BD1-512F-BA4F-8659-3D911963A3C0}"/>
          </ac:spMkLst>
        </pc:spChg>
        <pc:spChg chg="mod">
          <ac:chgData name="Rene Miguel Cudaihl" userId="b4672ef8755d230e" providerId="LiveId" clId="{6DA03B50-0E10-F645-9F7D-1DE09C675A21}" dt="2019-01-21T13:53:36.966" v="190" actId="20577"/>
          <ac:spMkLst>
            <pc:docMk/>
            <pc:sldMk cId="260330970" sldId="270"/>
            <ac:spMk id="13" creationId="{4533126C-4315-9A4C-AD80-FA18112C303E}"/>
          </ac:spMkLst>
        </pc:spChg>
        <pc:spChg chg="del">
          <ac:chgData name="Rene Miguel Cudaihl" userId="b4672ef8755d230e" providerId="LiveId" clId="{6DA03B50-0E10-F645-9F7D-1DE09C675A21}" dt="2019-01-21T13:53:52.310" v="192" actId="478"/>
          <ac:spMkLst>
            <pc:docMk/>
            <pc:sldMk cId="260330970" sldId="270"/>
            <ac:spMk id="14" creationId="{9CCBA2E8-2F5B-4B43-94A4-5B862335B86C}"/>
          </ac:spMkLst>
        </pc:spChg>
        <pc:spChg chg="del">
          <ac:chgData name="Rene Miguel Cudaihl" userId="b4672ef8755d230e" providerId="LiveId" clId="{6DA03B50-0E10-F645-9F7D-1DE09C675A21}" dt="2019-01-21T13:53:47.815" v="191"/>
          <ac:spMkLst>
            <pc:docMk/>
            <pc:sldMk cId="260330970" sldId="270"/>
            <ac:spMk id="15" creationId="{86E4E4A3-A7CB-1947-B5B0-581A58728DC1}"/>
          </ac:spMkLst>
        </pc:spChg>
        <pc:spChg chg="add mod">
          <ac:chgData name="Rene Miguel Cudaihl" userId="b4672ef8755d230e" providerId="LiveId" clId="{6DA03B50-0E10-F645-9F7D-1DE09C675A21}" dt="2019-01-21T14:19:46.825" v="401" actId="20577"/>
          <ac:spMkLst>
            <pc:docMk/>
            <pc:sldMk cId="260330970" sldId="270"/>
            <ac:spMk id="16" creationId="{32527D11-8061-E343-AF6E-2BB6FF75279F}"/>
          </ac:spMkLst>
        </pc:spChg>
        <pc:spChg chg="add mod">
          <ac:chgData name="Rene Miguel Cudaihl" userId="b4672ef8755d230e" providerId="LiveId" clId="{6DA03B50-0E10-F645-9F7D-1DE09C675A21}" dt="2019-01-21T14:26:17.031" v="469" actId="14100"/>
          <ac:spMkLst>
            <pc:docMk/>
            <pc:sldMk cId="260330970" sldId="270"/>
            <ac:spMk id="19" creationId="{54E6A25D-48A7-AD42-B64E-89399731ACA8}"/>
          </ac:spMkLst>
        </pc:spChg>
        <pc:spChg chg="add mod">
          <ac:chgData name="Rene Miguel Cudaihl" userId="b4672ef8755d230e" providerId="LiveId" clId="{6DA03B50-0E10-F645-9F7D-1DE09C675A21}" dt="2019-01-21T22:33:01.763" v="610" actId="14100"/>
          <ac:spMkLst>
            <pc:docMk/>
            <pc:sldMk cId="260330970" sldId="270"/>
            <ac:spMk id="20" creationId="{4BF17E67-9639-354E-BD7A-BE2E88B24733}"/>
          </ac:spMkLst>
        </pc:spChg>
        <pc:spChg chg="add mod">
          <ac:chgData name="Rene Miguel Cudaihl" userId="b4672ef8755d230e" providerId="LiveId" clId="{6DA03B50-0E10-F645-9F7D-1DE09C675A21}" dt="2019-01-21T14:26:49.657" v="494" actId="14100"/>
          <ac:spMkLst>
            <pc:docMk/>
            <pc:sldMk cId="260330970" sldId="270"/>
            <ac:spMk id="21" creationId="{EE85E251-6514-1A4B-8669-6AF580D0F7B0}"/>
          </ac:spMkLst>
        </pc:spChg>
        <pc:spChg chg="add mod">
          <ac:chgData name="Rene Miguel Cudaihl" userId="b4672ef8755d230e" providerId="LiveId" clId="{6DA03B50-0E10-F645-9F7D-1DE09C675A21}" dt="2019-01-21T14:27:33.542" v="518" actId="20577"/>
          <ac:spMkLst>
            <pc:docMk/>
            <pc:sldMk cId="260330970" sldId="270"/>
            <ac:spMk id="22" creationId="{98262064-3A8C-B34E-8785-3CADF85CC082}"/>
          </ac:spMkLst>
        </pc:spChg>
        <pc:spChg chg="add mod">
          <ac:chgData name="Rene Miguel Cudaihl" userId="b4672ef8755d230e" providerId="LiveId" clId="{6DA03B50-0E10-F645-9F7D-1DE09C675A21}" dt="2019-01-21T14:28:58.652" v="538" actId="20577"/>
          <ac:spMkLst>
            <pc:docMk/>
            <pc:sldMk cId="260330970" sldId="270"/>
            <ac:spMk id="23" creationId="{BDF97A44-C1CD-724A-AFBF-FD957AB7E523}"/>
          </ac:spMkLst>
        </pc:spChg>
        <pc:spChg chg="add del mod">
          <ac:chgData name="Rene Miguel Cudaihl" userId="b4672ef8755d230e" providerId="LiveId" clId="{6DA03B50-0E10-F645-9F7D-1DE09C675A21}" dt="2019-01-21T14:39:33.566" v="571" actId="20577"/>
          <ac:spMkLst>
            <pc:docMk/>
            <pc:sldMk cId="260330970" sldId="270"/>
            <ac:spMk id="24" creationId="{3841532D-7BFD-B14A-9552-7715756B7A5A}"/>
          </ac:spMkLst>
        </pc:spChg>
        <pc:spChg chg="add mod">
          <ac:chgData name="Rene Miguel Cudaihl" userId="b4672ef8755d230e" providerId="LiveId" clId="{6DA03B50-0E10-F645-9F7D-1DE09C675A21}" dt="2019-01-21T14:44:55.954" v="586" actId="20577"/>
          <ac:spMkLst>
            <pc:docMk/>
            <pc:sldMk cId="260330970" sldId="270"/>
            <ac:spMk id="25" creationId="{41EE87D9-BF32-E243-9F32-8B52273ED382}"/>
          </ac:spMkLst>
        </pc:spChg>
        <pc:picChg chg="del">
          <ac:chgData name="Rene Miguel Cudaihl" userId="b4672ef8755d230e" providerId="LiveId" clId="{6DA03B50-0E10-F645-9F7D-1DE09C675A21}" dt="2019-01-21T13:53:52.310" v="192" actId="478"/>
          <ac:picMkLst>
            <pc:docMk/>
            <pc:sldMk cId="260330970" sldId="270"/>
            <ac:picMk id="2" creationId="{A707F215-9911-B447-8DF6-6A612B407FFC}"/>
          </ac:picMkLst>
        </pc:picChg>
        <pc:picChg chg="add del mod">
          <ac:chgData name="Rene Miguel Cudaihl" userId="b4672ef8755d230e" providerId="LiveId" clId="{6DA03B50-0E10-F645-9F7D-1DE09C675A21}" dt="2019-01-21T14:25:11.471" v="455" actId="478"/>
          <ac:picMkLst>
            <pc:docMk/>
            <pc:sldMk cId="260330970" sldId="270"/>
            <ac:picMk id="3" creationId="{13D9C7D5-7760-074C-9137-1B4E74900AAE}"/>
          </ac:picMkLst>
        </pc:picChg>
        <pc:picChg chg="add mod">
          <ac:chgData name="Rene Miguel Cudaihl" userId="b4672ef8755d230e" providerId="LiveId" clId="{6DA03B50-0E10-F645-9F7D-1DE09C675A21}" dt="2019-01-21T14:25:45.484" v="465" actId="14100"/>
          <ac:picMkLst>
            <pc:docMk/>
            <pc:sldMk cId="260330970" sldId="270"/>
            <ac:picMk id="6" creationId="{F7E2025D-70A0-E243-9E31-4695867D684B}"/>
          </ac:picMkLst>
        </pc:picChg>
        <pc:picChg chg="del">
          <ac:chgData name="Rene Miguel Cudaihl" userId="b4672ef8755d230e" providerId="LiveId" clId="{6DA03B50-0E10-F645-9F7D-1DE09C675A21}" dt="2019-01-21T13:53:52.310" v="192" actId="478"/>
          <ac:picMkLst>
            <pc:docMk/>
            <pc:sldMk cId="260330970" sldId="270"/>
            <ac:picMk id="17" creationId="{37338E93-CC9A-AC41-8CC7-A3F95B334B2C}"/>
          </ac:picMkLst>
        </pc:picChg>
        <pc:picChg chg="del">
          <ac:chgData name="Rene Miguel Cudaihl" userId="b4672ef8755d230e" providerId="LiveId" clId="{6DA03B50-0E10-F645-9F7D-1DE09C675A21}" dt="2019-01-21T13:53:52.310" v="192" actId="478"/>
          <ac:picMkLst>
            <pc:docMk/>
            <pc:sldMk cId="260330970" sldId="270"/>
            <ac:picMk id="18" creationId="{C8A38A7E-58E5-DB41-AADD-BA4C88671B9F}"/>
          </ac:picMkLst>
        </pc:picChg>
      </pc:sldChg>
      <pc:sldChg chg="add">
        <pc:chgData name="Rene Miguel Cudaihl" userId="b4672ef8755d230e" providerId="LiveId" clId="{6DA03B50-0E10-F645-9F7D-1DE09C675A21}" dt="2019-01-22T09:58:09.066" v="677"/>
        <pc:sldMkLst>
          <pc:docMk/>
          <pc:sldMk cId="928729475" sldId="271"/>
        </pc:sldMkLst>
      </pc:sldChg>
      <pc:sldChg chg="modSp add">
        <pc:chgData name="Rene Miguel Cudaihl" userId="b4672ef8755d230e" providerId="LiveId" clId="{6DA03B50-0E10-F645-9F7D-1DE09C675A21}" dt="2019-01-22T10:32:25.935" v="843" actId="1076"/>
        <pc:sldMkLst>
          <pc:docMk/>
          <pc:sldMk cId="2494406612" sldId="272"/>
        </pc:sldMkLst>
        <pc:spChg chg="mod">
          <ac:chgData name="Rene Miguel Cudaihl" userId="b4672ef8755d230e" providerId="LiveId" clId="{6DA03B50-0E10-F645-9F7D-1DE09C675A21}" dt="2019-01-22T10:32:25.935" v="843" actId="1076"/>
          <ac:spMkLst>
            <pc:docMk/>
            <pc:sldMk cId="2494406612" sldId="272"/>
            <ac:spMk id="3" creationId="{351AEFAD-C1E9-5047-92CA-EAF24FECA029}"/>
          </ac:spMkLst>
        </pc:spChg>
      </pc:sldChg>
    </pc:docChg>
  </pc:docChgLst>
</pc:chgInfo>
</file>

<file path=ppt/media/image1.tiff>
</file>

<file path=ppt/media/image10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CF0C73-344E-C341-A7FD-5DA7176BD060}" type="datetimeFigureOut">
              <a:rPr lang="en-US" smtClean="0"/>
              <a:t>1/21/19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D9B79-9E5A-5848-B7BD-2CA9A1F4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475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DSL – EF has </a:t>
            </a:r>
            <a:r>
              <a:rPr lang="en-US" dirty="0" err="1"/>
              <a:t>Iqueryable</a:t>
            </a:r>
            <a:r>
              <a:rPr lang="en-US" dirty="0"/>
              <a:t> as an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9B79-9E5A-5848-B7BD-2CA9A1F4A09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00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9B79-9E5A-5848-B7BD-2CA9A1F4A09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524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DSL – EF has </a:t>
            </a:r>
            <a:r>
              <a:rPr lang="en-US" dirty="0" err="1"/>
              <a:t>Iqueryable</a:t>
            </a:r>
            <a:r>
              <a:rPr lang="en-US" dirty="0"/>
              <a:t> as an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9B79-9E5A-5848-B7BD-2CA9A1F4A0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92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9B79-9E5A-5848-B7BD-2CA9A1F4A09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4497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9B79-9E5A-5848-B7BD-2CA9A1F4A09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79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DSL – EF has </a:t>
            </a:r>
            <a:r>
              <a:rPr lang="en-US" dirty="0" err="1"/>
              <a:t>Iqueryable</a:t>
            </a:r>
            <a:r>
              <a:rPr lang="en-US" dirty="0"/>
              <a:t> as an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9B79-9E5A-5848-B7BD-2CA9A1F4A09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0887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DSL – EF has </a:t>
            </a:r>
            <a:r>
              <a:rPr lang="en-US" dirty="0" err="1"/>
              <a:t>Iqueryable</a:t>
            </a:r>
            <a:r>
              <a:rPr lang="en-US" dirty="0"/>
              <a:t> as an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9B79-9E5A-5848-B7BD-2CA9A1F4A09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2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DSL – EF has </a:t>
            </a:r>
            <a:r>
              <a:rPr lang="en-US" dirty="0" err="1"/>
              <a:t>Iqueryable</a:t>
            </a:r>
            <a:r>
              <a:rPr lang="en-US" dirty="0"/>
              <a:t> as an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0D9B79-9E5A-5848-B7BD-2CA9A1F4A09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84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577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070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11462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408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42168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1370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8397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0466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119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8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112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6999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6429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303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18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4545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624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253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unity.bartdesmet.net/blogs/bart/archive/2009/08/10/expression-trees-take-two-introducing-system-linq-expressions-v4-0.aspx" TargetMode="External"/><Relationship Id="rId2" Type="http://schemas.openxmlformats.org/officeDocument/2006/relationships/hyperlink" Target="https://www.nuget.org/packages/AgileObjects.ReadableExpressions" TargetMode="Externa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4AD2-F6BB-9E46-8BDD-E8A1B9F0AB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Expression Trees in C#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CF9367-EBE7-1B40-A788-0839719EB9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Microsoft .NET Singapore Meetup</a:t>
            </a:r>
          </a:p>
          <a:p>
            <a:pPr algn="l"/>
            <a:r>
              <a:rPr lang="en-US" dirty="0"/>
              <a:t>22-Jan-2019</a:t>
            </a:r>
          </a:p>
        </p:txBody>
      </p:sp>
    </p:spTree>
    <p:extLst>
      <p:ext uri="{BB962C8B-B14F-4D97-AF65-F5344CB8AC3E}">
        <p14:creationId xmlns:p14="http://schemas.microsoft.com/office/powerpoint/2010/main" val="300205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38AA3-EAE6-884C-93FA-0A7D9982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61BB1-1464-CC48-B3D7-94E0869885EE}"/>
              </a:ext>
            </a:extLst>
          </p:cNvPr>
          <p:cNvSpPr txBox="1"/>
          <p:nvPr/>
        </p:nvSpPr>
        <p:spPr>
          <a:xfrm>
            <a:off x="854439" y="1930400"/>
            <a:ext cx="62359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dotnet add package </a:t>
            </a:r>
            <a:r>
              <a:rPr lang="en-SG" dirty="0" err="1"/>
              <a:t>AgileObjects.ReadableExpressions</a:t>
            </a:r>
            <a:endParaRPr lang="en-SG" dirty="0"/>
          </a:p>
          <a:p>
            <a:endParaRPr lang="en-SG" dirty="0"/>
          </a:p>
          <a:p>
            <a:r>
              <a:rPr lang="en-SG" dirty="0"/>
              <a:t>dotnet add package </a:t>
            </a:r>
            <a:r>
              <a:rPr lang="en-SG" dirty="0" err="1"/>
              <a:t>Shouldly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147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611F9-F4A3-5849-9944-EF1299F6F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solve a real problem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37E430-098F-8C46-8D51-CE4CFAF6142D}"/>
              </a:ext>
            </a:extLst>
          </p:cNvPr>
          <p:cNvSpPr/>
          <p:nvPr/>
        </p:nvSpPr>
        <p:spPr>
          <a:xfrm>
            <a:off x="677334" y="2162443"/>
            <a:ext cx="6338062" cy="5913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dirty="0"/>
              <a:t>Workflow application with a common RESTful interface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81E256-FD06-B844-91B6-EA3D728B362A}"/>
              </a:ext>
            </a:extLst>
          </p:cNvPr>
          <p:cNvSpPr txBox="1"/>
          <p:nvPr/>
        </p:nvSpPr>
        <p:spPr>
          <a:xfrm>
            <a:off x="599608" y="1598991"/>
            <a:ext cx="2908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are building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89C3E8-AD62-BD44-BE3D-78B4D32CBF46}"/>
              </a:ext>
            </a:extLst>
          </p:cNvPr>
          <p:cNvSpPr/>
          <p:nvPr/>
        </p:nvSpPr>
        <p:spPr>
          <a:xfrm>
            <a:off x="677334" y="3512827"/>
            <a:ext cx="6338062" cy="134398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b="1" dirty="0">
                <a:solidFill>
                  <a:schemeClr val="accent2">
                    <a:lumMod val="75000"/>
                  </a:schemeClr>
                </a:solidFill>
              </a:rPr>
              <a:t>GIVEN</a:t>
            </a:r>
            <a:r>
              <a:rPr lang="en-SG" dirty="0"/>
              <a:t> the </a:t>
            </a:r>
            <a:r>
              <a:rPr lang="en-SG" dirty="0">
                <a:solidFill>
                  <a:srgbClr val="002060"/>
                </a:solidFill>
              </a:rPr>
              <a:t>workflow name </a:t>
            </a:r>
            <a:r>
              <a:rPr lang="en-SG" dirty="0"/>
              <a:t>and </a:t>
            </a:r>
            <a:r>
              <a:rPr lang="en-SG" dirty="0">
                <a:solidFill>
                  <a:srgbClr val="002060"/>
                </a:solidFill>
              </a:rPr>
              <a:t>data parameters</a:t>
            </a:r>
            <a:r>
              <a:rPr lang="en-SG" dirty="0"/>
              <a:t>, </a:t>
            </a:r>
            <a:r>
              <a:rPr lang="en-SG" b="1" dirty="0">
                <a:solidFill>
                  <a:schemeClr val="accent2">
                    <a:lumMod val="75000"/>
                  </a:schemeClr>
                </a:solidFill>
              </a:rPr>
              <a:t>WHEN</a:t>
            </a:r>
            <a:r>
              <a:rPr lang="en-SG" dirty="0"/>
              <a:t> the workflow is triggered </a:t>
            </a:r>
            <a:r>
              <a:rPr lang="en-SG" dirty="0">
                <a:solidFill>
                  <a:schemeClr val="accent2">
                    <a:lumMod val="75000"/>
                  </a:schemeClr>
                </a:solidFill>
              </a:rPr>
              <a:t>THEN</a:t>
            </a:r>
            <a:r>
              <a:rPr lang="en-SG" dirty="0"/>
              <a:t> </a:t>
            </a:r>
            <a:r>
              <a:rPr lang="en-SG" u="sng" dirty="0">
                <a:solidFill>
                  <a:srgbClr val="7030A0"/>
                </a:solidFill>
              </a:rPr>
              <a:t>convert data parameters into the workflow’s data type</a:t>
            </a:r>
            <a:r>
              <a:rPr lang="en-SG" u="sng" dirty="0"/>
              <a:t> </a:t>
            </a:r>
            <a:r>
              <a:rPr lang="en-SG" dirty="0"/>
              <a:t>and create an instance of the workflow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EE6B8-87FF-A142-8718-8C8699D5464F}"/>
              </a:ext>
            </a:extLst>
          </p:cNvPr>
          <p:cNvSpPr txBox="1"/>
          <p:nvPr/>
        </p:nvSpPr>
        <p:spPr>
          <a:xfrm>
            <a:off x="599607" y="2949376"/>
            <a:ext cx="40323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Technical Requirement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488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uble Bracket 9">
            <a:extLst>
              <a:ext uri="{FF2B5EF4-FFF2-40B4-BE49-F238E27FC236}">
                <a16:creationId xmlns:a16="http://schemas.microsoft.com/office/drawing/2014/main" id="{498D97F0-6751-7E41-AC43-DA6C79C276D8}"/>
              </a:ext>
            </a:extLst>
          </p:cNvPr>
          <p:cNvSpPr/>
          <p:nvPr/>
        </p:nvSpPr>
        <p:spPr>
          <a:xfrm>
            <a:off x="2473377" y="3503114"/>
            <a:ext cx="4362138" cy="1858780"/>
          </a:xfrm>
          <a:prstGeom prst="bracketPair">
            <a:avLst>
              <a:gd name="adj" fmla="val 23925"/>
            </a:avLst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4533126C-4315-9A4C-AD80-FA18112C3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solve a real problem 		</a:t>
            </a:r>
          </a:p>
        </p:txBody>
      </p:sp>
      <p:sp>
        <p:nvSpPr>
          <p:cNvPr id="14" name="Round Diagonal Corner Rectangle 13">
            <a:extLst>
              <a:ext uri="{FF2B5EF4-FFF2-40B4-BE49-F238E27FC236}">
                <a16:creationId xmlns:a16="http://schemas.microsoft.com/office/drawing/2014/main" id="{9CCBA2E8-2F5B-4B43-94A4-5B862335B86C}"/>
              </a:ext>
            </a:extLst>
          </p:cNvPr>
          <p:cNvSpPr/>
          <p:nvPr/>
        </p:nvSpPr>
        <p:spPr>
          <a:xfrm>
            <a:off x="7251048" y="4901155"/>
            <a:ext cx="3897442" cy="1858779"/>
          </a:xfrm>
          <a:prstGeom prst="round2Diag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 err="1">
                <a:solidFill>
                  <a:schemeClr val="tx1"/>
                </a:solidFill>
              </a:rPr>
              <a:t>var</a:t>
            </a:r>
            <a:r>
              <a:rPr lang="en-US" sz="1400" dirty="0">
                <a:solidFill>
                  <a:schemeClr val="tx1"/>
                </a:solidFill>
              </a:rPr>
              <a:t> data = new </a:t>
            </a:r>
            <a:r>
              <a:rPr lang="en-US" sz="1400" dirty="0" err="1">
                <a:solidFill>
                  <a:schemeClr val="tx1"/>
                </a:solidFill>
              </a:rPr>
              <a:t>LeaveApprovalData</a:t>
            </a:r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dirty="0">
                <a:solidFill>
                  <a:schemeClr val="tx1"/>
                </a:solidFill>
              </a:rPr>
              <a:t>{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</a:t>
            </a:r>
            <a:r>
              <a:rPr lang="en-US" sz="1400" dirty="0" err="1">
                <a:solidFill>
                  <a:schemeClr val="tx1"/>
                </a:solidFill>
              </a:rPr>
              <a:t>EmployeeId</a:t>
            </a:r>
            <a:r>
              <a:rPr lang="en-US" sz="1400" dirty="0">
                <a:solidFill>
                  <a:schemeClr val="tx1"/>
                </a:solidFill>
              </a:rPr>
              <a:t> = 3434,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</a:t>
            </a:r>
            <a:r>
              <a:rPr lang="en-US" sz="1400" dirty="0" err="1">
                <a:solidFill>
                  <a:schemeClr val="tx1"/>
                </a:solidFill>
              </a:rPr>
              <a:t>LeaveStart</a:t>
            </a:r>
            <a:r>
              <a:rPr lang="en-US" sz="1400" dirty="0">
                <a:solidFill>
                  <a:schemeClr val="tx1"/>
                </a:solidFill>
              </a:rPr>
              <a:t> = new </a:t>
            </a:r>
            <a:r>
              <a:rPr lang="en-US" sz="1400" dirty="0" err="1">
                <a:solidFill>
                  <a:schemeClr val="tx1"/>
                </a:solidFill>
              </a:rPr>
              <a:t>DateTime</a:t>
            </a:r>
            <a:r>
              <a:rPr lang="en-US" sz="1400" dirty="0">
                <a:solidFill>
                  <a:schemeClr val="tx1"/>
                </a:solidFill>
              </a:rPr>
              <a:t>(2019,09,15),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</a:t>
            </a:r>
            <a:r>
              <a:rPr lang="en-US" sz="1400" dirty="0" err="1">
                <a:solidFill>
                  <a:schemeClr val="tx1"/>
                </a:solidFill>
              </a:rPr>
              <a:t>LeaveEnd</a:t>
            </a:r>
            <a:r>
              <a:rPr lang="en-US" sz="1400" dirty="0">
                <a:solidFill>
                  <a:schemeClr val="tx1"/>
                </a:solidFill>
              </a:rPr>
              <a:t> = new </a:t>
            </a:r>
            <a:r>
              <a:rPr lang="en-US" sz="1400" dirty="0" err="1">
                <a:solidFill>
                  <a:schemeClr val="tx1"/>
                </a:solidFill>
              </a:rPr>
              <a:t>DateTime</a:t>
            </a:r>
            <a:r>
              <a:rPr lang="en-US" sz="1400" dirty="0">
                <a:solidFill>
                  <a:schemeClr val="tx1"/>
                </a:solidFill>
              </a:rPr>
              <a:t>(2019,09,16)</a:t>
            </a:r>
          </a:p>
          <a:p>
            <a:r>
              <a:rPr lang="en-US" sz="1400" dirty="0">
                <a:solidFill>
                  <a:schemeClr val="tx1"/>
                </a:solidFill>
              </a:rPr>
              <a:t>};</a:t>
            </a:r>
          </a:p>
          <a:p>
            <a:r>
              <a:rPr lang="en-US" sz="1400" dirty="0" err="1">
                <a:solidFill>
                  <a:schemeClr val="tx1"/>
                </a:solidFill>
              </a:rPr>
              <a:t>Workflow.Start</a:t>
            </a:r>
            <a:r>
              <a:rPr lang="en-US" sz="1400" dirty="0">
                <a:solidFill>
                  <a:schemeClr val="tx1"/>
                </a:solidFill>
              </a:rPr>
              <a:t>(“</a:t>
            </a:r>
            <a:r>
              <a:rPr lang="en-US" sz="1400" dirty="0" err="1">
                <a:solidFill>
                  <a:schemeClr val="tx1"/>
                </a:solidFill>
              </a:rPr>
              <a:t>LeaveApproval</a:t>
            </a:r>
            <a:r>
              <a:rPr lang="en-US" sz="1400" dirty="0">
                <a:solidFill>
                  <a:schemeClr val="tx1"/>
                </a:solidFill>
              </a:rPr>
              <a:t>”, data);</a:t>
            </a:r>
          </a:p>
        </p:txBody>
      </p:sp>
      <p:sp>
        <p:nvSpPr>
          <p:cNvPr id="15" name="Folded Corner 14">
            <a:extLst>
              <a:ext uri="{FF2B5EF4-FFF2-40B4-BE49-F238E27FC236}">
                <a16:creationId xmlns:a16="http://schemas.microsoft.com/office/drawing/2014/main" id="{86E4E4A3-A7CB-1947-B5B0-581A58728DC1}"/>
              </a:ext>
            </a:extLst>
          </p:cNvPr>
          <p:cNvSpPr/>
          <p:nvPr/>
        </p:nvSpPr>
        <p:spPr>
          <a:xfrm>
            <a:off x="2955698" y="3677996"/>
            <a:ext cx="3502423" cy="1548988"/>
          </a:xfrm>
          <a:prstGeom prst="foldedCorner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Class </a:t>
            </a:r>
            <a:r>
              <a:rPr lang="en-US" sz="1400" dirty="0" err="1">
                <a:solidFill>
                  <a:schemeClr val="tx1"/>
                </a:solidFill>
              </a:rPr>
              <a:t>LeaveApprovalData</a:t>
            </a:r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dirty="0">
                <a:solidFill>
                  <a:schemeClr val="tx1"/>
                </a:solidFill>
              </a:rPr>
              <a:t>{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 public </a:t>
            </a:r>
            <a:r>
              <a:rPr lang="en-US" sz="1400" dirty="0" err="1">
                <a:solidFill>
                  <a:schemeClr val="tx1"/>
                </a:solidFill>
              </a:rPr>
              <a:t>int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EmployeeId</a:t>
            </a:r>
            <a:r>
              <a:rPr lang="en-US" sz="1400" dirty="0">
                <a:solidFill>
                  <a:schemeClr val="tx1"/>
                </a:solidFill>
              </a:rPr>
              <a:t> {</a:t>
            </a:r>
            <a:r>
              <a:rPr lang="en-US" sz="1400" dirty="0" err="1">
                <a:solidFill>
                  <a:schemeClr val="tx1"/>
                </a:solidFill>
              </a:rPr>
              <a:t>get;set</a:t>
            </a:r>
            <a:r>
              <a:rPr lang="en-US" sz="1400" dirty="0">
                <a:solidFill>
                  <a:schemeClr val="tx1"/>
                </a:solidFill>
              </a:rPr>
              <a:t>;}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 public </a:t>
            </a:r>
            <a:r>
              <a:rPr lang="en-US" sz="1400" dirty="0" err="1">
                <a:solidFill>
                  <a:schemeClr val="tx1"/>
                </a:solidFill>
              </a:rPr>
              <a:t>DateTime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LeaveStart</a:t>
            </a:r>
            <a:r>
              <a:rPr lang="en-US" sz="1400" dirty="0">
                <a:solidFill>
                  <a:schemeClr val="tx1"/>
                </a:solidFill>
              </a:rPr>
              <a:t> {get; set;}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 public </a:t>
            </a:r>
            <a:r>
              <a:rPr lang="en-US" sz="1400" dirty="0" err="1">
                <a:solidFill>
                  <a:schemeClr val="tx1"/>
                </a:solidFill>
              </a:rPr>
              <a:t>DateTIme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LeaveEnd</a:t>
            </a:r>
            <a:r>
              <a:rPr lang="en-US" sz="1400" dirty="0">
                <a:solidFill>
                  <a:schemeClr val="tx1"/>
                </a:solidFill>
              </a:rPr>
              <a:t> {get; set;}</a:t>
            </a:r>
          </a:p>
          <a:p>
            <a:r>
              <a:rPr lang="en-US" sz="1400" dirty="0">
                <a:solidFill>
                  <a:schemeClr val="tx1"/>
                </a:solidFill>
              </a:rPr>
              <a:t>}</a:t>
            </a:r>
            <a:endParaRPr lang="en-US" sz="14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8A38A7E-58E5-DB41-AADD-BA4C88671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 flipH="1">
            <a:off x="6093985" y="5221999"/>
            <a:ext cx="728272" cy="99848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707F215-9911-B447-8DF6-6A612B407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37879"/>
            <a:ext cx="1549400" cy="1270000"/>
          </a:xfrm>
          <a:prstGeom prst="rect">
            <a:avLst/>
          </a:prstGeom>
        </p:spPr>
      </p:pic>
      <p:sp>
        <p:nvSpPr>
          <p:cNvPr id="11" name="Round Diagonal Corner Rectangle 10">
            <a:extLst>
              <a:ext uri="{FF2B5EF4-FFF2-40B4-BE49-F238E27FC236}">
                <a16:creationId xmlns:a16="http://schemas.microsoft.com/office/drawing/2014/main" id="{F1EA420E-D55D-F74A-9FD3-254E2D5DC547}"/>
              </a:ext>
            </a:extLst>
          </p:cNvPr>
          <p:cNvSpPr/>
          <p:nvPr/>
        </p:nvSpPr>
        <p:spPr>
          <a:xfrm>
            <a:off x="1351889" y="1270000"/>
            <a:ext cx="4029577" cy="1858779"/>
          </a:xfrm>
          <a:prstGeom prst="round2Diag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dirty="0">
                <a:solidFill>
                  <a:schemeClr val="tx1"/>
                </a:solidFill>
              </a:rPr>
              <a:t>{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‘</a:t>
            </a:r>
            <a:r>
              <a:rPr lang="en-US" sz="1400" dirty="0" err="1">
                <a:solidFill>
                  <a:schemeClr val="tx1"/>
                </a:solidFill>
              </a:rPr>
              <a:t>workflowName</a:t>
            </a:r>
            <a:r>
              <a:rPr lang="en-US" sz="1400" dirty="0">
                <a:solidFill>
                  <a:schemeClr val="tx1"/>
                </a:solidFill>
              </a:rPr>
              <a:t>’: “</a:t>
            </a:r>
            <a:r>
              <a:rPr lang="en-US" sz="1400" dirty="0" err="1">
                <a:solidFill>
                  <a:schemeClr val="tx1"/>
                </a:solidFill>
              </a:rPr>
              <a:t>LeaveApproval</a:t>
            </a:r>
            <a:r>
              <a:rPr lang="en-US" sz="1400" dirty="0">
                <a:solidFill>
                  <a:schemeClr val="tx1"/>
                </a:solidFill>
              </a:rPr>
              <a:t>”,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‘</a:t>
            </a:r>
            <a:r>
              <a:rPr lang="en-US" sz="1400" dirty="0" err="1">
                <a:solidFill>
                  <a:schemeClr val="tx1"/>
                </a:solidFill>
              </a:rPr>
              <a:t>dataParams</a:t>
            </a:r>
            <a:r>
              <a:rPr lang="en-US" sz="1400" dirty="0">
                <a:solidFill>
                  <a:schemeClr val="tx1"/>
                </a:solidFill>
              </a:rPr>
              <a:t>’: [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     { ‘</a:t>
            </a:r>
            <a:r>
              <a:rPr lang="en-US" sz="1400" dirty="0" err="1">
                <a:solidFill>
                  <a:schemeClr val="tx1"/>
                </a:solidFill>
              </a:rPr>
              <a:t>EmployeeId</a:t>
            </a:r>
            <a:r>
              <a:rPr lang="en-US" sz="1400" dirty="0">
                <a:solidFill>
                  <a:schemeClr val="tx1"/>
                </a:solidFill>
              </a:rPr>
              <a:t>’: ‘3434’},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     { ‘</a:t>
            </a:r>
            <a:r>
              <a:rPr lang="en-US" sz="1400" dirty="0" err="1">
                <a:solidFill>
                  <a:schemeClr val="tx1"/>
                </a:solidFill>
              </a:rPr>
              <a:t>LeaveStart</a:t>
            </a:r>
            <a:r>
              <a:rPr lang="en-US" sz="1400" dirty="0">
                <a:solidFill>
                  <a:schemeClr val="tx1"/>
                </a:solidFill>
              </a:rPr>
              <a:t>’: ‘</a:t>
            </a:r>
            <a:r>
              <a:rPr lang="en-SG" sz="1400" dirty="0">
                <a:solidFill>
                  <a:schemeClr val="tx1"/>
                </a:solidFill>
              </a:rPr>
              <a:t>2019-09-15T00:00:00’},</a:t>
            </a:r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dirty="0">
                <a:solidFill>
                  <a:schemeClr val="tx1"/>
                </a:solidFill>
              </a:rPr>
              <a:t>       { ‘</a:t>
            </a:r>
            <a:r>
              <a:rPr lang="en-US" sz="1400" dirty="0" err="1">
                <a:solidFill>
                  <a:schemeClr val="tx1"/>
                </a:solidFill>
              </a:rPr>
              <a:t>LeaveEnd</a:t>
            </a:r>
            <a:r>
              <a:rPr lang="en-US" sz="1400" dirty="0">
                <a:solidFill>
                  <a:schemeClr val="tx1"/>
                </a:solidFill>
              </a:rPr>
              <a:t>’: ‘</a:t>
            </a:r>
            <a:r>
              <a:rPr lang="en-SG" sz="1400" dirty="0">
                <a:solidFill>
                  <a:schemeClr val="tx1"/>
                </a:solidFill>
              </a:rPr>
              <a:t>2019-09-16T00:00:00’}</a:t>
            </a:r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dirty="0">
                <a:solidFill>
                  <a:schemeClr val="tx1"/>
                </a:solidFill>
              </a:rPr>
              <a:t>   ]</a:t>
            </a:r>
          </a:p>
          <a:p>
            <a:r>
              <a:rPr lang="en-US" sz="1400" dirty="0">
                <a:solidFill>
                  <a:schemeClr val="tx1"/>
                </a:solidFill>
              </a:rPr>
              <a:t>}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7338E93-CC9A-AC41-8CC7-A3F95B334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070" y="2790916"/>
            <a:ext cx="957731" cy="99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403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7E2025D-70A0-E243-9E31-4695867D6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068" y="1499016"/>
            <a:ext cx="6409068" cy="5172230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4533126C-4315-9A4C-AD80-FA18112C3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need to generate this</a:t>
            </a:r>
          </a:p>
        </p:txBody>
      </p:sp>
      <p:sp>
        <p:nvSpPr>
          <p:cNvPr id="4" name="Line Callout 1 3">
            <a:extLst>
              <a:ext uri="{FF2B5EF4-FFF2-40B4-BE49-F238E27FC236}">
                <a16:creationId xmlns:a16="http://schemas.microsoft.com/office/drawing/2014/main" id="{8BF4A4B0-E5FC-CE46-8E13-984E4656FACD}"/>
              </a:ext>
            </a:extLst>
          </p:cNvPr>
          <p:cNvSpPr/>
          <p:nvPr/>
        </p:nvSpPr>
        <p:spPr>
          <a:xfrm>
            <a:off x="7353082" y="609600"/>
            <a:ext cx="1661132" cy="660400"/>
          </a:xfrm>
          <a:prstGeom prst="borderCallout1">
            <a:avLst>
              <a:gd name="adj1" fmla="val 102729"/>
              <a:gd name="adj2" fmla="val 70176"/>
              <a:gd name="adj3" fmla="val 184600"/>
              <a:gd name="adj4" fmla="val -906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 Expression</a:t>
            </a:r>
          </a:p>
        </p:txBody>
      </p:sp>
      <p:sp>
        <p:nvSpPr>
          <p:cNvPr id="16" name="Line Callout 1 15">
            <a:extLst>
              <a:ext uri="{FF2B5EF4-FFF2-40B4-BE49-F238E27FC236}">
                <a16:creationId xmlns:a16="http://schemas.microsoft.com/office/drawing/2014/main" id="{32527D11-8061-E343-AF6E-2BB6FF75279F}"/>
              </a:ext>
            </a:extLst>
          </p:cNvPr>
          <p:cNvSpPr/>
          <p:nvPr/>
        </p:nvSpPr>
        <p:spPr>
          <a:xfrm>
            <a:off x="902551" y="1194113"/>
            <a:ext cx="1661132" cy="660400"/>
          </a:xfrm>
          <a:prstGeom prst="borderCallout1">
            <a:avLst>
              <a:gd name="adj1" fmla="val 102729"/>
              <a:gd name="adj2" fmla="val 70176"/>
              <a:gd name="adj3" fmla="val 159632"/>
              <a:gd name="adj4" fmla="val 997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Variable Expression</a:t>
            </a:r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B5B63D39-4999-A54A-9F9A-4C9342548BE8}"/>
              </a:ext>
            </a:extLst>
          </p:cNvPr>
          <p:cNvSpPr/>
          <p:nvPr/>
        </p:nvSpPr>
        <p:spPr>
          <a:xfrm>
            <a:off x="1614549" y="2283084"/>
            <a:ext cx="419725" cy="4102725"/>
          </a:xfrm>
          <a:prstGeom prst="leftBracket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1 19">
            <a:extLst>
              <a:ext uri="{FF2B5EF4-FFF2-40B4-BE49-F238E27FC236}">
                <a16:creationId xmlns:a16="http://schemas.microsoft.com/office/drawing/2014/main" id="{4BF17E67-9639-354E-BD7A-BE2E88B24733}"/>
              </a:ext>
            </a:extLst>
          </p:cNvPr>
          <p:cNvSpPr/>
          <p:nvPr/>
        </p:nvSpPr>
        <p:spPr>
          <a:xfrm>
            <a:off x="17664" y="3457209"/>
            <a:ext cx="1291397" cy="660400"/>
          </a:xfrm>
          <a:prstGeom prst="borderCallout1">
            <a:avLst>
              <a:gd name="adj1" fmla="val 102729"/>
              <a:gd name="adj2" fmla="val 70176"/>
              <a:gd name="adj3" fmla="val 117640"/>
              <a:gd name="adj4" fmla="val 1186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Block Expr</a:t>
            </a:r>
          </a:p>
        </p:txBody>
      </p:sp>
      <p:sp>
        <p:nvSpPr>
          <p:cNvPr id="19" name="Line Callout 1 18">
            <a:extLst>
              <a:ext uri="{FF2B5EF4-FFF2-40B4-BE49-F238E27FC236}">
                <a16:creationId xmlns:a16="http://schemas.microsoft.com/office/drawing/2014/main" id="{54E6A25D-48A7-AD42-B64E-89399731ACA8}"/>
              </a:ext>
            </a:extLst>
          </p:cNvPr>
          <p:cNvSpPr/>
          <p:nvPr/>
        </p:nvSpPr>
        <p:spPr>
          <a:xfrm>
            <a:off x="6522516" y="2159416"/>
            <a:ext cx="1661132" cy="660400"/>
          </a:xfrm>
          <a:prstGeom prst="borderCallout1">
            <a:avLst>
              <a:gd name="adj1" fmla="val 55062"/>
              <a:gd name="adj2" fmla="val -2017"/>
              <a:gd name="adj3" fmla="val 37060"/>
              <a:gd name="adj4" fmla="val -852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New Expression</a:t>
            </a:r>
          </a:p>
        </p:txBody>
      </p:sp>
      <p:sp>
        <p:nvSpPr>
          <p:cNvPr id="21" name="Line Callout 1 20">
            <a:extLst>
              <a:ext uri="{FF2B5EF4-FFF2-40B4-BE49-F238E27FC236}">
                <a16:creationId xmlns:a16="http://schemas.microsoft.com/office/drawing/2014/main" id="{EE85E251-6514-1A4B-8669-6AF580D0F7B0}"/>
              </a:ext>
            </a:extLst>
          </p:cNvPr>
          <p:cNvSpPr/>
          <p:nvPr/>
        </p:nvSpPr>
        <p:spPr>
          <a:xfrm>
            <a:off x="8407114" y="3127009"/>
            <a:ext cx="1661132" cy="660400"/>
          </a:xfrm>
          <a:prstGeom prst="borderCallout1">
            <a:avLst>
              <a:gd name="adj1" fmla="val 55062"/>
              <a:gd name="adj2" fmla="val -2017"/>
              <a:gd name="adj3" fmla="val -46925"/>
              <a:gd name="adj4" fmla="val -2377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Conditional Expression</a:t>
            </a:r>
          </a:p>
        </p:txBody>
      </p:sp>
      <p:sp>
        <p:nvSpPr>
          <p:cNvPr id="22" name="Line Callout 1 21">
            <a:extLst>
              <a:ext uri="{FF2B5EF4-FFF2-40B4-BE49-F238E27FC236}">
                <a16:creationId xmlns:a16="http://schemas.microsoft.com/office/drawing/2014/main" id="{98262064-3A8C-B34E-8785-3CADF85CC082}"/>
              </a:ext>
            </a:extLst>
          </p:cNvPr>
          <p:cNvSpPr/>
          <p:nvPr/>
        </p:nvSpPr>
        <p:spPr>
          <a:xfrm>
            <a:off x="8407114" y="5588000"/>
            <a:ext cx="1661132" cy="660400"/>
          </a:xfrm>
          <a:prstGeom prst="borderCallout1">
            <a:avLst>
              <a:gd name="adj1" fmla="val 55062"/>
              <a:gd name="adj2" fmla="val -2017"/>
              <a:gd name="adj3" fmla="val -40116"/>
              <a:gd name="adj4" fmla="val -2359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Assignment Expression</a:t>
            </a:r>
          </a:p>
        </p:txBody>
      </p:sp>
      <p:sp>
        <p:nvSpPr>
          <p:cNvPr id="23" name="Line Callout 1 22">
            <a:extLst>
              <a:ext uri="{FF2B5EF4-FFF2-40B4-BE49-F238E27FC236}">
                <a16:creationId xmlns:a16="http://schemas.microsoft.com/office/drawing/2014/main" id="{BDF97A44-C1CD-724A-AFBF-FD957AB7E523}"/>
              </a:ext>
            </a:extLst>
          </p:cNvPr>
          <p:cNvSpPr/>
          <p:nvPr/>
        </p:nvSpPr>
        <p:spPr>
          <a:xfrm>
            <a:off x="8554619" y="4278647"/>
            <a:ext cx="1661132" cy="660400"/>
          </a:xfrm>
          <a:prstGeom prst="borderCallout1">
            <a:avLst>
              <a:gd name="adj1" fmla="val 55062"/>
              <a:gd name="adj2" fmla="val -2017"/>
              <a:gd name="adj3" fmla="val 134663"/>
              <a:gd name="adj4" fmla="val -1583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Call Expression</a:t>
            </a:r>
          </a:p>
        </p:txBody>
      </p:sp>
      <p:sp>
        <p:nvSpPr>
          <p:cNvPr id="24" name="Line Callout 1 23">
            <a:extLst>
              <a:ext uri="{FF2B5EF4-FFF2-40B4-BE49-F238E27FC236}">
                <a16:creationId xmlns:a16="http://schemas.microsoft.com/office/drawing/2014/main" id="{3841532D-7BFD-B14A-9552-7715756B7A5A}"/>
              </a:ext>
            </a:extLst>
          </p:cNvPr>
          <p:cNvSpPr/>
          <p:nvPr/>
        </p:nvSpPr>
        <p:spPr>
          <a:xfrm>
            <a:off x="9061304" y="1924677"/>
            <a:ext cx="1661132" cy="660400"/>
          </a:xfrm>
          <a:prstGeom prst="borderCallout1">
            <a:avLst>
              <a:gd name="adj1" fmla="val 55062"/>
              <a:gd name="adj2" fmla="val -2017"/>
              <a:gd name="adj3" fmla="val 166634"/>
              <a:gd name="adj4" fmla="val -894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Constant Expression</a:t>
            </a:r>
          </a:p>
        </p:txBody>
      </p:sp>
      <p:sp>
        <p:nvSpPr>
          <p:cNvPr id="25" name="Line Callout 1 24">
            <a:extLst>
              <a:ext uri="{FF2B5EF4-FFF2-40B4-BE49-F238E27FC236}">
                <a16:creationId xmlns:a16="http://schemas.microsoft.com/office/drawing/2014/main" id="{41EE87D9-BF32-E243-9F32-8B52273ED382}"/>
              </a:ext>
            </a:extLst>
          </p:cNvPr>
          <p:cNvSpPr/>
          <p:nvPr/>
        </p:nvSpPr>
        <p:spPr>
          <a:xfrm>
            <a:off x="500958" y="5573009"/>
            <a:ext cx="1661132" cy="660400"/>
          </a:xfrm>
          <a:prstGeom prst="borderCallout1">
            <a:avLst>
              <a:gd name="adj1" fmla="val 57332"/>
              <a:gd name="adj2" fmla="val 99053"/>
              <a:gd name="adj3" fmla="val -42386"/>
              <a:gd name="adj4" fmla="val 1872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Member Expression</a:t>
            </a:r>
          </a:p>
        </p:txBody>
      </p:sp>
    </p:spTree>
    <p:extLst>
      <p:ext uri="{BB962C8B-B14F-4D97-AF65-F5344CB8AC3E}">
        <p14:creationId xmlns:p14="http://schemas.microsoft.com/office/powerpoint/2010/main" val="26033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6" grpId="0" animBg="1"/>
      <p:bldP spid="5" grpId="0" animBg="1"/>
      <p:bldP spid="20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38AA3-EAE6-884C-93FA-0A7D9982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61BB1-1464-CC48-B3D7-94E0869885EE}"/>
              </a:ext>
            </a:extLst>
          </p:cNvPr>
          <p:cNvSpPr txBox="1"/>
          <p:nvPr/>
        </p:nvSpPr>
        <p:spPr>
          <a:xfrm>
            <a:off x="854439" y="1930400"/>
            <a:ext cx="62359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dotnet add package </a:t>
            </a:r>
            <a:r>
              <a:rPr lang="en-SG" dirty="0" err="1"/>
              <a:t>AgileObjects.ReadableExpressions</a:t>
            </a:r>
            <a:endParaRPr lang="en-SG" dirty="0"/>
          </a:p>
          <a:p>
            <a:endParaRPr lang="en-SG" dirty="0"/>
          </a:p>
          <a:p>
            <a:r>
              <a:rPr lang="en-SG" dirty="0"/>
              <a:t>dotnet add package </a:t>
            </a:r>
            <a:r>
              <a:rPr lang="en-SG" dirty="0" err="1"/>
              <a:t>Shouldly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729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8F4D-806C-3240-88F7-A6259297E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2611F-66DA-E246-AF47-D77A75C4111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Readable Expressions (NuGet) to display  - </a:t>
            </a:r>
            <a:r>
              <a:rPr lang="en-US" dirty="0">
                <a:hlinkClick r:id="rId2"/>
              </a:rPr>
              <a:t>https://www.nuget.org/packages/AgileObjects.ReadableExpressions</a:t>
            </a:r>
            <a:endParaRPr lang="en-US" dirty="0"/>
          </a:p>
          <a:p>
            <a:r>
              <a:rPr lang="en-US" dirty="0">
                <a:hlinkClick r:id="rId3"/>
              </a:rPr>
              <a:t>http://community.bartdesmet.net/blogs/bart/archive/2009/08/10/expression-trees-take-two-introducing-system-linq-expressions-v4-0.aspx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828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F71D4-840A-3540-9046-DCEAC5668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0566B47-7487-FD48-AABA-AECE3CF0AAD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087" y="1930400"/>
            <a:ext cx="10363826" cy="3424107"/>
          </a:xfrm>
        </p:spPr>
        <p:txBody>
          <a:bodyPr/>
          <a:lstStyle/>
          <a:p>
            <a:r>
              <a:rPr lang="en-US" dirty="0"/>
              <a:t>Enterprise integration, database, and application development</a:t>
            </a:r>
          </a:p>
          <a:p>
            <a:r>
              <a:rPr lang="en-US" dirty="0"/>
              <a:t>Occasional contributor to open source .NET projects</a:t>
            </a:r>
          </a:p>
          <a:p>
            <a:r>
              <a:rPr lang="en-US" dirty="0"/>
              <a:t>Recently getting my feet wet in React, JavaScript, and Typescript</a:t>
            </a:r>
          </a:p>
          <a:p>
            <a:r>
              <a:rPr lang="en-US" dirty="0"/>
              <a:t>Upcoming interesting stuff</a:t>
            </a:r>
          </a:p>
          <a:p>
            <a:pPr lvl="1"/>
            <a:r>
              <a:rPr lang="en-US" dirty="0"/>
              <a:t>DevOps implementation on Azure</a:t>
            </a:r>
          </a:p>
          <a:p>
            <a:pPr lvl="1"/>
            <a:r>
              <a:rPr lang="en-US" dirty="0"/>
              <a:t>Migration of B2B functions to Azure serverless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088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F71D4-840A-3540-9046-DCEAC5668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AEFAD-C1E9-5047-92CA-EAF24FECA02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087" y="1716946"/>
            <a:ext cx="10363826" cy="342410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are expression trees (DLR)</a:t>
            </a:r>
          </a:p>
          <a:p>
            <a:r>
              <a:rPr lang="en-US" dirty="0"/>
              <a:t>Why use expression trees</a:t>
            </a:r>
          </a:p>
          <a:p>
            <a:r>
              <a:rPr lang="en-US" dirty="0"/>
              <a:t>Some example uses (Iron Python, </a:t>
            </a:r>
            <a:r>
              <a:rPr lang="en-US" dirty="0" err="1"/>
              <a:t>linq</a:t>
            </a:r>
            <a:r>
              <a:rPr lang="en-US" dirty="0"/>
              <a:t>)</a:t>
            </a:r>
          </a:p>
          <a:p>
            <a:r>
              <a:rPr lang="en-US" dirty="0"/>
              <a:t>How to create expression trees</a:t>
            </a:r>
          </a:p>
          <a:p>
            <a:pPr lvl="1"/>
            <a:r>
              <a:rPr lang="en-US" dirty="0"/>
              <a:t>Lambda</a:t>
            </a:r>
          </a:p>
          <a:p>
            <a:pPr lvl="1"/>
            <a:r>
              <a:rPr lang="en-US" dirty="0"/>
              <a:t>API</a:t>
            </a:r>
          </a:p>
          <a:p>
            <a:pPr lvl="2"/>
            <a:r>
              <a:rPr lang="en-US" dirty="0"/>
              <a:t>Primitive expressions, control flow, variable assignment, </a:t>
            </a:r>
          </a:p>
          <a:p>
            <a:r>
              <a:rPr lang="en-US" dirty="0"/>
              <a:t>Demo – create one using lambda and another using API</a:t>
            </a:r>
          </a:p>
          <a:p>
            <a:r>
              <a:rPr lang="en-US" dirty="0"/>
              <a:t>Our use case – Object factory</a:t>
            </a:r>
          </a:p>
        </p:txBody>
      </p:sp>
    </p:spTree>
    <p:extLst>
      <p:ext uri="{BB962C8B-B14F-4D97-AF65-F5344CB8AC3E}">
        <p14:creationId xmlns:p14="http://schemas.microsoft.com/office/powerpoint/2010/main" val="2494406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90A2E-8A9E-9D4A-BBC6-7B7449957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F2AD5-F0AA-9346-ABBB-9EEAAFB3014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087" y="1503494"/>
            <a:ext cx="10363826" cy="34241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SG" sz="3600" i="1" dirty="0">
                <a:latin typeface="Gabriola" pitchFamily="82" charset="0"/>
              </a:rPr>
              <a:t>“Starting January 2019 the .NET Community Singapore and Azure Community Singapore will be focusing on Machine Learning and AI (Artificial Intelligence) topics”</a:t>
            </a:r>
            <a:endParaRPr lang="en-US" sz="3600" i="1" dirty="0">
              <a:latin typeface="Gabriola" pitchFamily="8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12E7DC-C92D-1A43-A57A-413ABE84D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0289" y="3830400"/>
            <a:ext cx="3027600" cy="3027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ACCB3C-D638-FD4F-800B-35A72F8AAEA4}"/>
              </a:ext>
            </a:extLst>
          </p:cNvPr>
          <p:cNvSpPr txBox="1"/>
          <p:nvPr/>
        </p:nvSpPr>
        <p:spPr>
          <a:xfrm>
            <a:off x="8653993" y="3115176"/>
            <a:ext cx="27731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~ Riza</a:t>
            </a:r>
          </a:p>
        </p:txBody>
      </p:sp>
    </p:spTree>
    <p:extLst>
      <p:ext uri="{BB962C8B-B14F-4D97-AF65-F5344CB8AC3E}">
        <p14:creationId xmlns:p14="http://schemas.microsoft.com/office/powerpoint/2010/main" val="424477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611F9-F4A3-5849-9944-EF1299F6F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6697827" cy="1320800"/>
          </a:xfrm>
        </p:spPr>
        <p:txBody>
          <a:bodyPr/>
          <a:lstStyle/>
          <a:p>
            <a:r>
              <a:rPr lang="en-US" dirty="0"/>
              <a:t>What Expression Tree?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071D42-B1BF-D44D-95C3-AF28F98E7E2B}"/>
              </a:ext>
            </a:extLst>
          </p:cNvPr>
          <p:cNvSpPr/>
          <p:nvPr/>
        </p:nvSpPr>
        <p:spPr>
          <a:xfrm>
            <a:off x="377531" y="2358407"/>
            <a:ext cx="2155808" cy="10705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dirty="0" err="1">
                <a:solidFill>
                  <a:srgbClr val="0070C0"/>
                </a:solidFill>
              </a:rPr>
              <a:t>int</a:t>
            </a:r>
            <a:r>
              <a:rPr lang="en-SG" dirty="0"/>
              <a:t> Square(</a:t>
            </a:r>
            <a:r>
              <a:rPr lang="en-SG" dirty="0" err="1">
                <a:solidFill>
                  <a:srgbClr val="0070C0"/>
                </a:solidFill>
              </a:rPr>
              <a:t>int</a:t>
            </a:r>
            <a:r>
              <a:rPr lang="en-SG" dirty="0"/>
              <a:t> x) {</a:t>
            </a:r>
            <a:br>
              <a:rPr lang="en-SG" dirty="0"/>
            </a:br>
            <a:r>
              <a:rPr lang="en-SG" dirty="0"/>
              <a:t>    </a:t>
            </a:r>
            <a:r>
              <a:rPr lang="en-SG" dirty="0">
                <a:solidFill>
                  <a:srgbClr val="0070C0"/>
                </a:solidFill>
              </a:rPr>
              <a:t>return</a:t>
            </a:r>
            <a:r>
              <a:rPr lang="en-SG" dirty="0"/>
              <a:t> x * x;</a:t>
            </a:r>
            <a:br>
              <a:rPr lang="en-SG" dirty="0"/>
            </a:br>
            <a:r>
              <a:rPr lang="en-SG" dirty="0"/>
              <a:t>}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78C00C-DA7E-2549-A98F-0411F5979921}"/>
              </a:ext>
            </a:extLst>
          </p:cNvPr>
          <p:cNvSpPr txBox="1"/>
          <p:nvPr/>
        </p:nvSpPr>
        <p:spPr>
          <a:xfrm>
            <a:off x="527434" y="1628972"/>
            <a:ext cx="1826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Represents 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C11BE6-8389-3048-A567-CD2980A39A42}"/>
              </a:ext>
            </a:extLst>
          </p:cNvPr>
          <p:cNvSpPr txBox="1"/>
          <p:nvPr/>
        </p:nvSpPr>
        <p:spPr>
          <a:xfrm>
            <a:off x="3332770" y="1628972"/>
            <a:ext cx="2480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As Tree-like data structure 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D89872-11B7-7647-B717-CBA79892D02D}"/>
              </a:ext>
            </a:extLst>
          </p:cNvPr>
          <p:cNvSpPr/>
          <p:nvPr/>
        </p:nvSpPr>
        <p:spPr>
          <a:xfrm>
            <a:off x="3780478" y="2578474"/>
            <a:ext cx="1780874" cy="4418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 err="1">
                <a:solidFill>
                  <a:schemeClr val="bg1"/>
                </a:solidFill>
              </a:rPr>
              <a:t>Func</a:t>
            </a:r>
            <a:r>
              <a:rPr lang="en-SG" dirty="0">
                <a:solidFill>
                  <a:schemeClr val="bg1"/>
                </a:solidFill>
              </a:rPr>
              <a:t>&lt;</a:t>
            </a:r>
            <a:r>
              <a:rPr lang="en-SG" dirty="0" err="1">
                <a:solidFill>
                  <a:schemeClr val="bg1"/>
                </a:solidFill>
              </a:rPr>
              <a:t>int</a:t>
            </a:r>
            <a:r>
              <a:rPr lang="en-SG" dirty="0">
                <a:solidFill>
                  <a:schemeClr val="bg1"/>
                </a:solidFill>
              </a:rPr>
              <a:t>, </a:t>
            </a:r>
            <a:r>
              <a:rPr lang="en-SG" dirty="0" err="1">
                <a:solidFill>
                  <a:schemeClr val="bg1"/>
                </a:solidFill>
              </a:rPr>
              <a:t>int</a:t>
            </a:r>
            <a:r>
              <a:rPr lang="en-SG" dirty="0">
                <a:solidFill>
                  <a:schemeClr val="bg1"/>
                </a:solidFill>
              </a:rPr>
              <a:t>&gt;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8CC7C8-AFA2-5A4F-8190-824366892C8F}"/>
              </a:ext>
            </a:extLst>
          </p:cNvPr>
          <p:cNvSpPr/>
          <p:nvPr/>
        </p:nvSpPr>
        <p:spPr>
          <a:xfrm>
            <a:off x="2688695" y="3438842"/>
            <a:ext cx="1780874" cy="88859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bg1"/>
                </a:solidFill>
              </a:rPr>
              <a:t>Parameter:</a:t>
            </a:r>
          </a:p>
          <a:p>
            <a:pPr algn="ctr"/>
            <a:r>
              <a:rPr lang="en-SG" dirty="0">
                <a:solidFill>
                  <a:schemeClr val="bg1"/>
                </a:solidFill>
              </a:rPr>
              <a:t>Name: “x”</a:t>
            </a:r>
          </a:p>
          <a:p>
            <a:pPr algn="ctr"/>
            <a:r>
              <a:rPr lang="en-SG" dirty="0">
                <a:solidFill>
                  <a:schemeClr val="bg1"/>
                </a:solidFill>
              </a:rPr>
              <a:t>Type: </a:t>
            </a:r>
            <a:r>
              <a:rPr lang="en-SG" dirty="0" err="1">
                <a:solidFill>
                  <a:schemeClr val="bg1"/>
                </a:solidFill>
              </a:rPr>
              <a:t>int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5ED2C5C-49E1-3949-8876-E4FB1B28552B}"/>
              </a:ext>
            </a:extLst>
          </p:cNvPr>
          <p:cNvSpPr/>
          <p:nvPr/>
        </p:nvSpPr>
        <p:spPr>
          <a:xfrm>
            <a:off x="4825768" y="3438842"/>
            <a:ext cx="1780874" cy="88859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bg1"/>
                </a:solidFill>
              </a:rPr>
              <a:t>Body: Multiply Expression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49070DC-79F8-6D46-9E6C-19F5D5C08A4C}"/>
              </a:ext>
            </a:extLst>
          </p:cNvPr>
          <p:cNvSpPr/>
          <p:nvPr/>
        </p:nvSpPr>
        <p:spPr>
          <a:xfrm>
            <a:off x="2589787" y="4902314"/>
            <a:ext cx="1982219" cy="88859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bg1"/>
                </a:solidFill>
              </a:rPr>
              <a:t>Left Expression:</a:t>
            </a:r>
          </a:p>
          <a:p>
            <a:pPr algn="ctr"/>
            <a:r>
              <a:rPr lang="en-SG" dirty="0">
                <a:solidFill>
                  <a:schemeClr val="bg1"/>
                </a:solidFill>
              </a:rPr>
              <a:t>Parameter “x”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E32C63-B636-4B42-8D2D-F4F58DCEC63C}"/>
              </a:ext>
            </a:extLst>
          </p:cNvPr>
          <p:cNvSpPr/>
          <p:nvPr/>
        </p:nvSpPr>
        <p:spPr>
          <a:xfrm>
            <a:off x="4725335" y="4902314"/>
            <a:ext cx="1982219" cy="88859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bg1"/>
                </a:solidFill>
              </a:rPr>
              <a:t>Right Expression:</a:t>
            </a:r>
          </a:p>
          <a:p>
            <a:pPr algn="ctr"/>
            <a:r>
              <a:rPr lang="en-SG" dirty="0">
                <a:solidFill>
                  <a:schemeClr val="bg1"/>
                </a:solidFill>
              </a:rPr>
              <a:t>Parameter “x”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4C93A5F0-3595-3747-9B79-EA6B3E8110A8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rot="5400000">
            <a:off x="3915787" y="2683713"/>
            <a:ext cx="418475" cy="109178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6E130F1-982D-824D-AED1-BF442625A6C1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rot="16200000" flipH="1">
            <a:off x="4984323" y="2706959"/>
            <a:ext cx="418475" cy="104529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5E38D12B-58D0-8D4C-A762-9BFCFCF14077}"/>
              </a:ext>
            </a:extLst>
          </p:cNvPr>
          <p:cNvCxnSpPr>
            <a:cxnSpLocks/>
            <a:stCxn id="13" idx="2"/>
            <a:endCxn id="15" idx="0"/>
          </p:cNvCxnSpPr>
          <p:nvPr/>
        </p:nvCxnSpPr>
        <p:spPr>
          <a:xfrm rot="16200000" flipH="1">
            <a:off x="5428887" y="4614755"/>
            <a:ext cx="574877" cy="24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DC2916D2-4844-1844-98EB-478B2DBDC14D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rot="5400000">
            <a:off x="4361113" y="3547221"/>
            <a:ext cx="574877" cy="213530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D5C31259-5932-C647-A202-D00E098FE8D5}"/>
              </a:ext>
            </a:extLst>
          </p:cNvPr>
          <p:cNvSpPr txBox="1"/>
          <p:nvPr/>
        </p:nvSpPr>
        <p:spPr>
          <a:xfrm>
            <a:off x="6793043" y="1628972"/>
            <a:ext cx="2480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Created using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AB87C6-11DB-FA44-B1C7-E92368B1D421}"/>
              </a:ext>
            </a:extLst>
          </p:cNvPr>
          <p:cNvSpPr/>
          <p:nvPr/>
        </p:nvSpPr>
        <p:spPr>
          <a:xfrm>
            <a:off x="7143085" y="2322547"/>
            <a:ext cx="1780874" cy="88859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 err="1">
                <a:solidFill>
                  <a:schemeClr val="bg1"/>
                </a:solidFill>
              </a:rPr>
              <a:t>Lamba</a:t>
            </a:r>
            <a:r>
              <a:rPr lang="en-SG" dirty="0">
                <a:solidFill>
                  <a:schemeClr val="bg1"/>
                </a:solidFill>
              </a:rPr>
              <a:t> Expression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2B624A6-04E2-D343-897D-42F4928EEFAB}"/>
              </a:ext>
            </a:extLst>
          </p:cNvPr>
          <p:cNvSpPr/>
          <p:nvPr/>
        </p:nvSpPr>
        <p:spPr>
          <a:xfrm>
            <a:off x="7143085" y="3863427"/>
            <a:ext cx="1780874" cy="88859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bg1"/>
                </a:solidFill>
              </a:rPr>
              <a:t>Expression API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38D8745-D669-F246-92A1-A5B9A4FF2B84}"/>
              </a:ext>
            </a:extLst>
          </p:cNvPr>
          <p:cNvSpPr txBox="1"/>
          <p:nvPr/>
        </p:nvSpPr>
        <p:spPr>
          <a:xfrm>
            <a:off x="7486381" y="3354050"/>
            <a:ext cx="109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971E538-F1AA-3547-8246-C2801BABE1B4}"/>
              </a:ext>
            </a:extLst>
          </p:cNvPr>
          <p:cNvSpPr txBox="1"/>
          <p:nvPr/>
        </p:nvSpPr>
        <p:spPr>
          <a:xfrm>
            <a:off x="9593705" y="1628972"/>
            <a:ext cx="2070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Resulting to</a:t>
            </a:r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618D3AD-04E5-F74A-9CDA-F20A525C4B52}"/>
              </a:ext>
            </a:extLst>
          </p:cNvPr>
          <p:cNvSpPr/>
          <p:nvPr/>
        </p:nvSpPr>
        <p:spPr>
          <a:xfrm>
            <a:off x="9798521" y="2322547"/>
            <a:ext cx="1780874" cy="88859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bg1"/>
                </a:solidFill>
              </a:rPr>
              <a:t>Delegate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B153FEC-DBC1-3D40-9850-7257B6F99AAF}"/>
              </a:ext>
            </a:extLst>
          </p:cNvPr>
          <p:cNvSpPr/>
          <p:nvPr/>
        </p:nvSpPr>
        <p:spPr>
          <a:xfrm>
            <a:off x="9798521" y="3883139"/>
            <a:ext cx="1780874" cy="88859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bg1"/>
                </a:solidFill>
              </a:rPr>
              <a:t>Domain specific language (DSL)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B3B5B44-E9B0-2D4E-B703-AE757D778DA7}"/>
              </a:ext>
            </a:extLst>
          </p:cNvPr>
          <p:cNvSpPr txBox="1"/>
          <p:nvPr/>
        </p:nvSpPr>
        <p:spPr>
          <a:xfrm>
            <a:off x="10141817" y="3354737"/>
            <a:ext cx="1094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205639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8" grpId="0"/>
      <p:bldP spid="11" grpId="0" animBg="1"/>
      <p:bldP spid="12" grpId="0" animBg="1"/>
      <p:bldP spid="13" grpId="0" animBg="1"/>
      <p:bldP spid="14" grpId="0" animBg="1"/>
      <p:bldP spid="15" grpId="0" animBg="1"/>
      <p:bldP spid="35" grpId="0"/>
      <p:bldP spid="36" grpId="0" animBg="1"/>
      <p:bldP spid="37" grpId="0" animBg="1"/>
      <p:bldP spid="38" grpId="0"/>
      <p:bldP spid="39" grpId="0"/>
      <p:bldP spid="40" grpId="0" animBg="1"/>
      <p:bldP spid="41" grpId="0" animBg="1"/>
      <p:bldP spid="4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611F9-F4A3-5849-9944-EF1299F6F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 Trees… Why?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661F0B-5786-AE48-A051-1C34D2EE4505}"/>
              </a:ext>
            </a:extLst>
          </p:cNvPr>
          <p:cNvSpPr/>
          <p:nvPr/>
        </p:nvSpPr>
        <p:spPr>
          <a:xfrm>
            <a:off x="1231970" y="1993695"/>
            <a:ext cx="2515571" cy="320789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need to evaluate my DSL at runtime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4F0192-52DD-394F-A9F1-2FFD1392DD9E}"/>
              </a:ext>
            </a:extLst>
          </p:cNvPr>
          <p:cNvSpPr/>
          <p:nvPr/>
        </p:nvSpPr>
        <p:spPr>
          <a:xfrm>
            <a:off x="4228366" y="1993694"/>
            <a:ext cx="2515571" cy="320789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want to avoid typing tedious code… bleh!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FE093-0E9C-814A-84B6-4F0CC7F6D397}"/>
              </a:ext>
            </a:extLst>
          </p:cNvPr>
          <p:cNvSpPr/>
          <p:nvPr/>
        </p:nvSpPr>
        <p:spPr>
          <a:xfrm>
            <a:off x="7224762" y="1993693"/>
            <a:ext cx="2515571" cy="320789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need to construct DSL at runtime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D55AEE-BD41-9645-9820-625609A64A30}"/>
              </a:ext>
            </a:extLst>
          </p:cNvPr>
          <p:cNvSpPr txBox="1"/>
          <p:nvPr/>
        </p:nvSpPr>
        <p:spPr>
          <a:xfrm>
            <a:off x="9548734" y="14390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63A87F-37B2-9E44-A85B-53314BA6C7D5}"/>
              </a:ext>
            </a:extLst>
          </p:cNvPr>
          <p:cNvSpPr txBox="1"/>
          <p:nvPr/>
        </p:nvSpPr>
        <p:spPr>
          <a:xfrm>
            <a:off x="7224763" y="4001898"/>
            <a:ext cx="25087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i="1" dirty="0">
              <a:solidFill>
                <a:schemeClr val="bg1"/>
              </a:solidFill>
            </a:endParaRPr>
          </a:p>
          <a:p>
            <a:pPr algn="ctr"/>
            <a:r>
              <a:rPr lang="en-US" sz="1600" i="1" dirty="0">
                <a:solidFill>
                  <a:schemeClr val="bg1"/>
                </a:solidFill>
              </a:rPr>
              <a:t>(example: EF providers implementing </a:t>
            </a:r>
            <a:r>
              <a:rPr lang="en-US" sz="1600" i="1" dirty="0" err="1">
                <a:solidFill>
                  <a:schemeClr val="bg1"/>
                </a:solidFill>
              </a:rPr>
              <a:t>IQueryable</a:t>
            </a:r>
            <a:r>
              <a:rPr lang="en-US" sz="1600" i="1" dirty="0">
                <a:solidFill>
                  <a:schemeClr val="bg1"/>
                </a:solidFill>
              </a:rPr>
              <a:t>)</a:t>
            </a:r>
          </a:p>
          <a:p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CEFCF9-7736-024E-9E38-A4B8A02AAEAD}"/>
              </a:ext>
            </a:extLst>
          </p:cNvPr>
          <p:cNvSpPr txBox="1"/>
          <p:nvPr/>
        </p:nvSpPr>
        <p:spPr>
          <a:xfrm>
            <a:off x="1197316" y="4586035"/>
            <a:ext cx="2508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bg1"/>
                </a:solidFill>
              </a:rPr>
              <a:t>(example: </a:t>
            </a:r>
            <a:r>
              <a:rPr lang="en-US" sz="1600" i="1" dirty="0" err="1">
                <a:solidFill>
                  <a:schemeClr val="bg1"/>
                </a:solidFill>
              </a:rPr>
              <a:t>IronPython</a:t>
            </a:r>
            <a:r>
              <a:rPr lang="en-US" sz="1600" i="1" dirty="0">
                <a:solidFill>
                  <a:schemeClr val="bg1"/>
                </a:solidFill>
              </a:rPr>
              <a:t>)</a:t>
            </a:r>
          </a:p>
          <a:p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941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3" grpId="0"/>
      <p:bldP spid="6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611F9-F4A3-5849-9944-EF1299F6F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CF2A32-8605-5C4C-957D-8C35418C34EE}"/>
              </a:ext>
            </a:extLst>
          </p:cNvPr>
          <p:cNvSpPr txBox="1"/>
          <p:nvPr/>
        </p:nvSpPr>
        <p:spPr>
          <a:xfrm>
            <a:off x="672336" y="1336545"/>
            <a:ext cx="75372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Released as part of .NET 3.5 with restricted support for expressions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API expanded to support control flow and assignments in .NET v4. Expression trees are one of the ingredients for .NET’s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Dynamic Language Runtime</a:t>
            </a:r>
            <a:r>
              <a:rPr lang="en-US" dirty="0"/>
              <a:t> (DLR)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Supported in .NET Standard 1.0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CD1E80-4C1C-C64C-A7D1-FAD89D18D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23" y="3330388"/>
            <a:ext cx="2593297" cy="1582351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F4AACD8-F542-674D-90FE-D31CF6D9EB3A}"/>
              </a:ext>
            </a:extLst>
          </p:cNvPr>
          <p:cNvGrpSpPr/>
          <p:nvPr/>
        </p:nvGrpSpPr>
        <p:grpSpPr>
          <a:xfrm>
            <a:off x="3232509" y="3431050"/>
            <a:ext cx="1527930" cy="1258332"/>
            <a:chOff x="3367421" y="3630423"/>
            <a:chExt cx="1527930" cy="125833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359DC11-54BB-1E4B-9F08-60D524F3C9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86886" y="3630423"/>
              <a:ext cx="889000" cy="8890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5667F95-680F-B94B-8D82-34B1E86F291A}"/>
                </a:ext>
              </a:extLst>
            </p:cNvPr>
            <p:cNvSpPr txBox="1"/>
            <p:nvPr/>
          </p:nvSpPr>
          <p:spPr>
            <a:xfrm>
              <a:off x="3367421" y="4519423"/>
              <a:ext cx="15279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/>
                <a:t>Hangfire</a:t>
              </a:r>
              <a:endParaRPr lang="en-US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0775194-84FF-8F48-8CC8-2E271CE3A9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9082" y="3334837"/>
            <a:ext cx="3005528" cy="15779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52323B-50CB-9F48-AFB3-07799C5536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7410" y="5722413"/>
            <a:ext cx="5537200" cy="647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02E1DAF-DA74-1D41-992F-6F4B8EBE59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034" y="4948653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618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611F9-F4A3-5849-9944-EF1299F6F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using Lambda Expressions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071D42-B1BF-D44D-95C3-AF28F98E7E2B}"/>
              </a:ext>
            </a:extLst>
          </p:cNvPr>
          <p:cNvSpPr/>
          <p:nvPr/>
        </p:nvSpPr>
        <p:spPr>
          <a:xfrm>
            <a:off x="511705" y="2192424"/>
            <a:ext cx="6338062" cy="5913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dirty="0"/>
              <a:t>Expression&lt;</a:t>
            </a:r>
            <a:r>
              <a:rPr lang="en-SG" dirty="0" err="1"/>
              <a:t>Func</a:t>
            </a:r>
            <a:r>
              <a:rPr lang="en-SG" dirty="0"/>
              <a:t>&lt;</a:t>
            </a:r>
            <a:r>
              <a:rPr lang="en-SG" dirty="0" err="1"/>
              <a:t>int</a:t>
            </a:r>
            <a:r>
              <a:rPr lang="en-SG" dirty="0"/>
              <a:t>, </a:t>
            </a:r>
            <a:r>
              <a:rPr lang="en-SG" dirty="0" err="1"/>
              <a:t>int</a:t>
            </a:r>
            <a:r>
              <a:rPr lang="en-SG" dirty="0"/>
              <a:t>&gt;&gt; </a:t>
            </a:r>
            <a:r>
              <a:rPr lang="en-SG" dirty="0" err="1"/>
              <a:t>squareExpr</a:t>
            </a:r>
            <a:r>
              <a:rPr lang="en-SG" dirty="0"/>
              <a:t> = x =&gt; x * x;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78C00C-DA7E-2549-A98F-0411F5979921}"/>
              </a:ext>
            </a:extLst>
          </p:cNvPr>
          <p:cNvSpPr txBox="1"/>
          <p:nvPr/>
        </p:nvSpPr>
        <p:spPr>
          <a:xfrm>
            <a:off x="433979" y="1628972"/>
            <a:ext cx="2155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Sample Code 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248B093-8CFC-784B-921F-1C79EFBDF633}"/>
              </a:ext>
            </a:extLst>
          </p:cNvPr>
          <p:cNvSpPr txBox="1"/>
          <p:nvPr/>
        </p:nvSpPr>
        <p:spPr>
          <a:xfrm>
            <a:off x="433979" y="3058109"/>
            <a:ext cx="7660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It’s easy to use but….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A4E623B-4049-8B49-BDD3-31DFCA6FAE55}"/>
              </a:ext>
            </a:extLst>
          </p:cNvPr>
          <p:cNvSpPr/>
          <p:nvPr/>
        </p:nvSpPr>
        <p:spPr>
          <a:xfrm>
            <a:off x="511705" y="3728745"/>
            <a:ext cx="6338062" cy="59136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supports single-line lambdas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08A24A0-8873-B742-AE68-08F385E7EC14}"/>
              </a:ext>
            </a:extLst>
          </p:cNvPr>
          <p:cNvSpPr txBox="1"/>
          <p:nvPr/>
        </p:nvSpPr>
        <p:spPr>
          <a:xfrm>
            <a:off x="433979" y="4558392"/>
            <a:ext cx="7660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will not work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CC302ED-9645-1F4F-A353-86C2DD69D191}"/>
              </a:ext>
            </a:extLst>
          </p:cNvPr>
          <p:cNvSpPr/>
          <p:nvPr/>
        </p:nvSpPr>
        <p:spPr>
          <a:xfrm>
            <a:off x="511705" y="5229028"/>
            <a:ext cx="6338062" cy="139662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dirty="0"/>
              <a:t>Expression&lt;</a:t>
            </a:r>
            <a:r>
              <a:rPr lang="en-SG" dirty="0" err="1"/>
              <a:t>Func</a:t>
            </a:r>
            <a:r>
              <a:rPr lang="en-SG" dirty="0"/>
              <a:t>&lt;</a:t>
            </a:r>
            <a:r>
              <a:rPr lang="en-SG" dirty="0" err="1"/>
              <a:t>int</a:t>
            </a:r>
            <a:r>
              <a:rPr lang="en-SG" dirty="0"/>
              <a:t>, </a:t>
            </a:r>
            <a:r>
              <a:rPr lang="en-SG" dirty="0" err="1"/>
              <a:t>int</a:t>
            </a:r>
            <a:r>
              <a:rPr lang="en-SG" dirty="0"/>
              <a:t>&gt;&gt; </a:t>
            </a:r>
            <a:r>
              <a:rPr lang="en-SG" dirty="0" err="1"/>
              <a:t>squareExpr</a:t>
            </a:r>
            <a:r>
              <a:rPr lang="en-SG" dirty="0"/>
              <a:t> = x =&gt; </a:t>
            </a:r>
          </a:p>
          <a:p>
            <a:r>
              <a:rPr lang="en-SG" dirty="0"/>
              <a:t>{</a:t>
            </a:r>
          </a:p>
          <a:p>
            <a:r>
              <a:rPr lang="en-SG" dirty="0"/>
              <a:t>  </a:t>
            </a:r>
            <a:r>
              <a:rPr lang="en-SG" dirty="0" err="1"/>
              <a:t>Console.Writeline</a:t>
            </a:r>
            <a:r>
              <a:rPr lang="en-SG" dirty="0"/>
              <a:t>("Look, two statements!");</a:t>
            </a:r>
          </a:p>
          <a:p>
            <a:r>
              <a:rPr lang="en-SG" dirty="0"/>
              <a:t>  return x * x ;</a:t>
            </a:r>
          </a:p>
          <a:p>
            <a:r>
              <a:rPr lang="en-SG" dirty="0"/>
              <a:t>}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664B89-707E-F04C-B17A-B56560C7E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2794" y="5257383"/>
            <a:ext cx="1501619" cy="150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15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25" grpId="0"/>
      <p:bldP spid="27" grpId="0" animBg="1"/>
      <p:bldP spid="30" grpId="0"/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611F9-F4A3-5849-9944-EF1299F6F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using Expressions API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071D42-B1BF-D44D-95C3-AF28F98E7E2B}"/>
              </a:ext>
            </a:extLst>
          </p:cNvPr>
          <p:cNvSpPr/>
          <p:nvPr/>
        </p:nvSpPr>
        <p:spPr>
          <a:xfrm>
            <a:off x="433979" y="2358407"/>
            <a:ext cx="2519083" cy="38899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Expressions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Constants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Mathematical Operations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Logical Operations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Comparison Operators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78C00C-DA7E-2549-A98F-0411F5979921}"/>
              </a:ext>
            </a:extLst>
          </p:cNvPr>
          <p:cNvSpPr txBox="1"/>
          <p:nvPr/>
        </p:nvSpPr>
        <p:spPr>
          <a:xfrm>
            <a:off x="433979" y="1628972"/>
            <a:ext cx="5172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possibilities!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6F7B45-6301-9A4B-A31A-2F6F5FE1B0E5}"/>
              </a:ext>
            </a:extLst>
          </p:cNvPr>
          <p:cNvSpPr/>
          <p:nvPr/>
        </p:nvSpPr>
        <p:spPr>
          <a:xfrm>
            <a:off x="3576917" y="2358407"/>
            <a:ext cx="2519083" cy="38899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Statements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Variable creation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Dynamic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Throw exceptions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364226-F76C-E74D-A90E-159E64AD6EB2}"/>
              </a:ext>
            </a:extLst>
          </p:cNvPr>
          <p:cNvSpPr/>
          <p:nvPr/>
        </p:nvSpPr>
        <p:spPr>
          <a:xfrm>
            <a:off x="6654898" y="2358406"/>
            <a:ext cx="2519083" cy="38899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Control Flow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If-Else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Switch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Try-catch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Break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04510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{AB7827DE-B0D6-1841-9A96-820D9814D1A4}tf10001060</Template>
  <TotalTime>3120</TotalTime>
  <Words>646</Words>
  <Application>Microsoft Macintosh PowerPoint</Application>
  <PresentationFormat>Widescreen</PresentationFormat>
  <Paragraphs>152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Gabriola</vt:lpstr>
      <vt:lpstr>Trebuchet MS</vt:lpstr>
      <vt:lpstr>Wingdings 3</vt:lpstr>
      <vt:lpstr>Facet</vt:lpstr>
      <vt:lpstr>Expression Trees in C#</vt:lpstr>
      <vt:lpstr>About Me</vt:lpstr>
      <vt:lpstr>Agenda</vt:lpstr>
      <vt:lpstr>Quote</vt:lpstr>
      <vt:lpstr>What Expression Tree?</vt:lpstr>
      <vt:lpstr>Expression Trees… Why?</vt:lpstr>
      <vt:lpstr>Quick history</vt:lpstr>
      <vt:lpstr>Create using Lambda Expressions</vt:lpstr>
      <vt:lpstr>Create using Expressions API</vt:lpstr>
      <vt:lpstr>DEMO</vt:lpstr>
      <vt:lpstr>Let’s solve a real problem</vt:lpstr>
      <vt:lpstr>Let’s solve a real problem   </vt:lpstr>
      <vt:lpstr>We need to generate this</vt:lpstr>
      <vt:lpstr>DEMO</vt:lpstr>
      <vt:lpstr>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programming with expression trees in c#</dc:title>
  <dc:creator>Rene Miguel Cudaihl</dc:creator>
  <cp:lastModifiedBy>Rene Miguel Cudaihl</cp:lastModifiedBy>
  <cp:revision>43</cp:revision>
  <dcterms:created xsi:type="dcterms:W3CDTF">2019-01-12T08:12:39Z</dcterms:created>
  <dcterms:modified xsi:type="dcterms:W3CDTF">2019-01-22T10:35:49Z</dcterms:modified>
</cp:coreProperties>
</file>

<file path=docProps/thumbnail.jpeg>
</file>